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9" r:id="rId1"/>
  </p:sldMasterIdLst>
  <p:notesMasterIdLst>
    <p:notesMasterId r:id="rId35"/>
  </p:notesMasterIdLst>
  <p:sldIdLst>
    <p:sldId id="256" r:id="rId2"/>
    <p:sldId id="257" r:id="rId3"/>
    <p:sldId id="260" r:id="rId4"/>
    <p:sldId id="287" r:id="rId5"/>
    <p:sldId id="308" r:id="rId6"/>
    <p:sldId id="309" r:id="rId7"/>
    <p:sldId id="258" r:id="rId8"/>
    <p:sldId id="283" r:id="rId9"/>
    <p:sldId id="261" r:id="rId10"/>
    <p:sldId id="310" r:id="rId11"/>
    <p:sldId id="311" r:id="rId12"/>
    <p:sldId id="312" r:id="rId13"/>
    <p:sldId id="313" r:id="rId14"/>
    <p:sldId id="314" r:id="rId15"/>
    <p:sldId id="315" r:id="rId16"/>
    <p:sldId id="316" r:id="rId17"/>
    <p:sldId id="317" r:id="rId18"/>
    <p:sldId id="318" r:id="rId19"/>
    <p:sldId id="319" r:id="rId20"/>
    <p:sldId id="320" r:id="rId21"/>
    <p:sldId id="322" r:id="rId22"/>
    <p:sldId id="321" r:id="rId23"/>
    <p:sldId id="323" r:id="rId24"/>
    <p:sldId id="324" r:id="rId25"/>
    <p:sldId id="325" r:id="rId26"/>
    <p:sldId id="326" r:id="rId27"/>
    <p:sldId id="327" r:id="rId28"/>
    <p:sldId id="328" r:id="rId29"/>
    <p:sldId id="329" r:id="rId30"/>
    <p:sldId id="330" r:id="rId31"/>
    <p:sldId id="331" r:id="rId32"/>
    <p:sldId id="265" r:id="rId33"/>
    <p:sldId id="288" r:id="rId3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BD8FD65-3B0E-4D6E-ADAF-0F4F308D1BA7}">
  <a:tblStyle styleId="{ABD8FD65-3B0E-4D6E-ADAF-0F4F308D1BA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d5fefc67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d5fefc67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87942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8bfcb6685f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8bfcb6685f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2089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d5fefc67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d5fefc67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57741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30325341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30325341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30015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30325341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30325341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68037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30325341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30325341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10377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30325341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30325341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37090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30325341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30325341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05791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30325341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30325341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84858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30325341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30325341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1844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8be2a4d16e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8be2a4d16e_0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30325341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30325341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88930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30325341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30325341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25045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30325341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30325341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03994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30325341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30325341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13270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30325341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30325341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829243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30325341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30325341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04451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30325341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30325341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645326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30325341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30325341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8751384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30325341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30325341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3510183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30325341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30325341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43441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8d5fefc67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8d5fefc67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30325341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30325341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9809544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30325341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30325341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0068673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824a92be2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824a92be28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8d6673586f_0_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8d6673586f_0_7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8d6673586f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8d6673586f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8be2a4d16e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8be2a4d16e_0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87763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530325341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530325341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93008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d5fefc67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d5fefc67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8bfcb6685f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8bfcb6685f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530325341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530325341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900300" y="0"/>
            <a:ext cx="5244000" cy="5143500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3F3"/>
              </a:solidFill>
            </a:endParaRPr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572000" y="1332150"/>
            <a:ext cx="3900600" cy="158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572000" y="2914050"/>
            <a:ext cx="3904500" cy="51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">
    <p:bg>
      <p:bgPr>
        <a:solidFill>
          <a:schemeClr val="dk2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>
            <a:off x="667500" y="1357500"/>
            <a:ext cx="3904500" cy="10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subTitle" idx="1"/>
          </p:nvPr>
        </p:nvSpPr>
        <p:spPr>
          <a:xfrm>
            <a:off x="667500" y="2576700"/>
            <a:ext cx="3904500" cy="10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/>
          <p:nvPr/>
        </p:nvSpPr>
        <p:spPr>
          <a:xfrm>
            <a:off x="5106600" y="3721805"/>
            <a:ext cx="33699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1000" b="1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000" b="1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000" b="1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</a:t>
            </a:r>
            <a:r>
              <a:rPr lang="en" sz="10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k</a:t>
            </a:r>
            <a:endParaRPr sz="10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5">
  <p:cSld name="CUSTOM_14">
    <p:bg>
      <p:bgPr>
        <a:solidFill>
          <a:schemeClr val="dk2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title"/>
          </p:nvPr>
        </p:nvSpPr>
        <p:spPr>
          <a:xfrm>
            <a:off x="667500" y="571500"/>
            <a:ext cx="48189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Font typeface="Playfair Display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subTitle" idx="1"/>
          </p:nvPr>
        </p:nvSpPr>
        <p:spPr>
          <a:xfrm>
            <a:off x="667500" y="1562550"/>
            <a:ext cx="7809000" cy="30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19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666000" y="1463450"/>
            <a:ext cx="3908400" cy="16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5000"/>
              <a:buFont typeface="Playfair Display"/>
              <a:buNone/>
              <a:defRPr sz="5000">
                <a:solidFill>
                  <a:srgbClr val="A6BFA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43" name="Google Shape;143;p28"/>
          <p:cNvSpPr txBox="1">
            <a:spLocks noGrp="1"/>
          </p:cNvSpPr>
          <p:nvPr>
            <p:ph type="subTitle" idx="1"/>
          </p:nvPr>
        </p:nvSpPr>
        <p:spPr>
          <a:xfrm>
            <a:off x="663600" y="3034350"/>
            <a:ext cx="3908400" cy="57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4" name="Google Shape;144;p28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2">
  <p:cSld name="CUSTOM_22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1"/>
          <p:cNvSpPr txBox="1">
            <a:spLocks noGrp="1"/>
          </p:cNvSpPr>
          <p:nvPr>
            <p:ph type="title"/>
          </p:nvPr>
        </p:nvSpPr>
        <p:spPr>
          <a:xfrm>
            <a:off x="667500" y="868680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59" name="Google Shape;159;p31"/>
          <p:cNvSpPr txBox="1">
            <a:spLocks noGrp="1"/>
          </p:cNvSpPr>
          <p:nvPr>
            <p:ph type="subTitle" idx="1"/>
          </p:nvPr>
        </p:nvSpPr>
        <p:spPr>
          <a:xfrm>
            <a:off x="1238525" y="1818475"/>
            <a:ext cx="3008400" cy="51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0" name="Google Shape;160;p31"/>
          <p:cNvSpPr txBox="1">
            <a:spLocks noGrp="1"/>
          </p:cNvSpPr>
          <p:nvPr>
            <p:ph type="subTitle" idx="2"/>
          </p:nvPr>
        </p:nvSpPr>
        <p:spPr>
          <a:xfrm>
            <a:off x="1238525" y="2596900"/>
            <a:ext cx="3008400" cy="11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1" name="Google Shape;161;p31"/>
          <p:cNvSpPr txBox="1">
            <a:spLocks noGrp="1"/>
          </p:cNvSpPr>
          <p:nvPr>
            <p:ph type="subTitle" idx="3"/>
          </p:nvPr>
        </p:nvSpPr>
        <p:spPr>
          <a:xfrm>
            <a:off x="4890650" y="1818475"/>
            <a:ext cx="3008400" cy="51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Montserrat"/>
              <a:buNone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2" name="Google Shape;162;p31"/>
          <p:cNvSpPr txBox="1">
            <a:spLocks noGrp="1"/>
          </p:cNvSpPr>
          <p:nvPr>
            <p:ph type="subTitle" idx="4"/>
          </p:nvPr>
        </p:nvSpPr>
        <p:spPr>
          <a:xfrm>
            <a:off x="4885400" y="2598275"/>
            <a:ext cx="3008400" cy="11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3" name="Google Shape;163;p31"/>
          <p:cNvSpPr/>
          <p:nvPr/>
        </p:nvSpPr>
        <p:spPr>
          <a:xfrm>
            <a:off x="75" y="0"/>
            <a:ext cx="9144000" cy="571500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31"/>
          <p:cNvSpPr/>
          <p:nvPr/>
        </p:nvSpPr>
        <p:spPr>
          <a:xfrm rot="10800000">
            <a:off x="100" y="4578000"/>
            <a:ext cx="9144000" cy="565500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4570200" y="0"/>
            <a:ext cx="4573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226600" y="2377921"/>
            <a:ext cx="3262500" cy="62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Playfair Display"/>
              <a:buNone/>
              <a:defRPr sz="4000" b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Playfair Display"/>
              <a:buNone/>
              <a:defRPr sz="2500" b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Playfair Display"/>
              <a:buNone/>
              <a:defRPr sz="2500" b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Playfair Display"/>
              <a:buNone/>
              <a:defRPr sz="2500" b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Playfair Display"/>
              <a:buNone/>
              <a:defRPr sz="2500" b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Playfair Display"/>
              <a:buNone/>
              <a:defRPr sz="2500" b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Playfair Display"/>
              <a:buNone/>
              <a:defRPr sz="2500" b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Playfair Display"/>
              <a:buNone/>
              <a:defRPr sz="2500" b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Playfair Display"/>
              <a:buNone/>
              <a:defRPr sz="2500" b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5226600" y="2965163"/>
            <a:ext cx="3262500" cy="8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Montserrat"/>
              <a:buNone/>
              <a:def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5226600" y="1592817"/>
            <a:ext cx="3262500" cy="45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40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21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21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21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21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21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21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21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21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667500" y="571500"/>
            <a:ext cx="78090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667500" y="1203425"/>
            <a:ext cx="8092800" cy="3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"/>
              <a:buAutoNum type="arabicPeriod"/>
              <a:defRPr sz="1200">
                <a:solidFill>
                  <a:schemeClr val="lt1"/>
                </a:solidFill>
              </a:defRPr>
            </a:lvl1pPr>
            <a:lvl2pPr marL="914400" lvl="1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lphaLcPeriod"/>
              <a:defRPr sz="1200">
                <a:solidFill>
                  <a:schemeClr val="lt1"/>
                </a:solidFill>
              </a:defRPr>
            </a:lvl2pPr>
            <a:lvl3pPr marL="1371600" lvl="2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romanLcPeriod"/>
              <a:defRPr sz="1200">
                <a:solidFill>
                  <a:schemeClr val="lt1"/>
                </a:solidFill>
              </a:defRPr>
            </a:lvl3pPr>
            <a:lvl4pPr marL="1828800" lvl="3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rabicPeriod"/>
              <a:defRPr sz="1200">
                <a:solidFill>
                  <a:schemeClr val="lt1"/>
                </a:solidFill>
              </a:defRPr>
            </a:lvl4pPr>
            <a:lvl5pPr marL="2286000" lvl="4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lphaLcPeriod"/>
              <a:defRPr sz="1200">
                <a:solidFill>
                  <a:schemeClr val="lt1"/>
                </a:solidFill>
              </a:defRPr>
            </a:lvl5pPr>
            <a:lvl6pPr marL="2743200" lvl="5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romanLcPeriod"/>
              <a:defRPr sz="1200">
                <a:solidFill>
                  <a:schemeClr val="lt1"/>
                </a:solidFill>
              </a:defRPr>
            </a:lvl6pPr>
            <a:lvl7pPr marL="3200400" lvl="6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rabicPeriod"/>
              <a:defRPr sz="1200">
                <a:solidFill>
                  <a:schemeClr val="lt1"/>
                </a:solidFill>
              </a:defRPr>
            </a:lvl7pPr>
            <a:lvl8pPr marL="3657600" lvl="7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lphaLcPeriod"/>
              <a:defRPr sz="1200">
                <a:solidFill>
                  <a:schemeClr val="lt1"/>
                </a:solidFill>
              </a:defRPr>
            </a:lvl8pPr>
            <a:lvl9pPr marL="4114800" lvl="8" indent="-2921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Roboto Condensed Light"/>
              <a:buAutoNum type="romanLcPeriod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/>
          <p:nvPr/>
        </p:nvSpPr>
        <p:spPr>
          <a:xfrm>
            <a:off x="658875" y="571500"/>
            <a:ext cx="7809000" cy="4000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667500" y="868680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1244988" y="1897175"/>
            <a:ext cx="30087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2"/>
          </p:nvPr>
        </p:nvSpPr>
        <p:spPr>
          <a:xfrm>
            <a:off x="1238525" y="2595325"/>
            <a:ext cx="3008700" cy="12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4893617" y="1897175"/>
            <a:ext cx="30054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4886911" y="2595325"/>
            <a:ext cx="3008700" cy="12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5226600" y="1815550"/>
            <a:ext cx="2607600" cy="52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40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ubTitle" idx="1"/>
          </p:nvPr>
        </p:nvSpPr>
        <p:spPr>
          <a:xfrm>
            <a:off x="5226600" y="2305950"/>
            <a:ext cx="2607600" cy="10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4" name="Google Shape;34;p7"/>
          <p:cNvSpPr/>
          <p:nvPr/>
        </p:nvSpPr>
        <p:spPr>
          <a:xfrm>
            <a:off x="0" y="0"/>
            <a:ext cx="4573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113988" y="868680"/>
            <a:ext cx="49152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1"/>
          </p:nvPr>
        </p:nvSpPr>
        <p:spPr>
          <a:xfrm>
            <a:off x="2114813" y="1776153"/>
            <a:ext cx="4915200" cy="28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CUSTOM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title"/>
          </p:nvPr>
        </p:nvSpPr>
        <p:spPr>
          <a:xfrm>
            <a:off x="667500" y="868680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667500" y="1819723"/>
            <a:ext cx="2314500" cy="51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667675" y="2594048"/>
            <a:ext cx="2314500" cy="13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ubTitle" idx="3"/>
          </p:nvPr>
        </p:nvSpPr>
        <p:spPr>
          <a:xfrm>
            <a:off x="3414747" y="1819723"/>
            <a:ext cx="2311800" cy="51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ubTitle" idx="4"/>
          </p:nvPr>
        </p:nvSpPr>
        <p:spPr>
          <a:xfrm>
            <a:off x="3414744" y="2594048"/>
            <a:ext cx="2314500" cy="13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ubTitle" idx="5"/>
          </p:nvPr>
        </p:nvSpPr>
        <p:spPr>
          <a:xfrm>
            <a:off x="6161824" y="1819723"/>
            <a:ext cx="2311800" cy="51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A6BFA5"/>
              </a:buClr>
              <a:buSzPts val="2100"/>
              <a:buFont typeface="Montserrat"/>
              <a:buNone/>
              <a:defRPr sz="2100">
                <a:solidFill>
                  <a:srgbClr val="A6BFA5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6"/>
          </p:nvPr>
        </p:nvSpPr>
        <p:spPr>
          <a:xfrm>
            <a:off x="6161822" y="2594048"/>
            <a:ext cx="2314500" cy="13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9" name="Google Shape;69;p15"/>
          <p:cNvSpPr/>
          <p:nvPr/>
        </p:nvSpPr>
        <p:spPr>
          <a:xfrm>
            <a:off x="75" y="0"/>
            <a:ext cx="9144000" cy="571500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5"/>
          <p:cNvSpPr/>
          <p:nvPr/>
        </p:nvSpPr>
        <p:spPr>
          <a:xfrm rot="10800000">
            <a:off x="100" y="4578000"/>
            <a:ext cx="9144000" cy="565500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3">
  <p:cSld name="CUSTOM_9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/>
          <p:nvPr/>
        </p:nvSpPr>
        <p:spPr>
          <a:xfrm>
            <a:off x="4572050" y="0"/>
            <a:ext cx="4572000" cy="5143500"/>
          </a:xfrm>
          <a:prstGeom prst="rect">
            <a:avLst/>
          </a:prstGeom>
          <a:solidFill>
            <a:srgbClr val="A6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5486400" y="1437173"/>
            <a:ext cx="2990100" cy="85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subTitle" idx="1"/>
          </p:nvPr>
        </p:nvSpPr>
        <p:spPr>
          <a:xfrm>
            <a:off x="5486250" y="2306720"/>
            <a:ext cx="2990100" cy="11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None/>
              <a:defRPr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67500" y="445025"/>
            <a:ext cx="7809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sz="2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67500" y="1152475"/>
            <a:ext cx="7809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5" r:id="rId6"/>
    <p:sldLayoutId id="2147483658" r:id="rId7"/>
    <p:sldLayoutId id="2147483661" r:id="rId8"/>
    <p:sldLayoutId id="2147483668" r:id="rId9"/>
    <p:sldLayoutId id="2147483670" r:id="rId10"/>
    <p:sldLayoutId id="2147483671" r:id="rId11"/>
    <p:sldLayoutId id="2147483674" r:id="rId12"/>
    <p:sldLayoutId id="2147483677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4"/>
          <p:cNvSpPr txBox="1">
            <a:spLocks noGrp="1"/>
          </p:cNvSpPr>
          <p:nvPr>
            <p:ph type="ctrTitle"/>
          </p:nvPr>
        </p:nvSpPr>
        <p:spPr>
          <a:xfrm>
            <a:off x="4572000" y="1332150"/>
            <a:ext cx="3900600" cy="158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FFF"/>
                </a:solidFill>
              </a:rPr>
              <a:t>Pemrograman Berorientasi Objek</a:t>
            </a:r>
            <a:endParaRPr sz="4000" dirty="0">
              <a:solidFill>
                <a:srgbClr val="FFFFFF"/>
              </a:solidFill>
            </a:endParaRPr>
          </a:p>
        </p:txBody>
      </p:sp>
      <p:sp>
        <p:nvSpPr>
          <p:cNvPr id="174" name="Google Shape;174;p34"/>
          <p:cNvSpPr txBox="1">
            <a:spLocks noGrp="1"/>
          </p:cNvSpPr>
          <p:nvPr>
            <p:ph type="subTitle" idx="1"/>
          </p:nvPr>
        </p:nvSpPr>
        <p:spPr>
          <a:xfrm>
            <a:off x="4272018" y="2914050"/>
            <a:ext cx="4500564" cy="18079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 err="1">
                <a:solidFill>
                  <a:srgbClr val="FFFFFF"/>
                </a:solidFill>
              </a:rPr>
              <a:t>Aplikasi</a:t>
            </a:r>
            <a:r>
              <a:rPr lang="en-US" dirty="0">
                <a:solidFill>
                  <a:srgbClr val="FFFFFF"/>
                </a:solidFill>
              </a:rPr>
              <a:t> Admin Supermarket</a:t>
            </a:r>
          </a:p>
          <a:p>
            <a:pPr marL="0" indent="0"/>
            <a:endParaRPr lang="en-US" dirty="0">
              <a:solidFill>
                <a:srgbClr val="FFFFFF"/>
              </a:solidFill>
            </a:endParaRPr>
          </a:p>
          <a:p>
            <a:pPr marL="0" indent="0"/>
            <a:r>
              <a:rPr lang="en-US" sz="1000" dirty="0">
                <a:solidFill>
                  <a:srgbClr val="FFFFFF"/>
                </a:solidFill>
              </a:rPr>
              <a:t>https://github.com/FaizAkbar26/APLIKASI-ADMIN-SUPERMARKET</a:t>
            </a:r>
          </a:p>
          <a:p>
            <a:pPr marL="0" indent="0" algn="just"/>
            <a:endParaRPr lang="en-US" sz="1000" dirty="0">
              <a:solidFill>
                <a:srgbClr val="FFFFFF"/>
              </a:solidFill>
            </a:endParaRPr>
          </a:p>
          <a:p>
            <a:pPr marL="0" indent="0"/>
            <a:r>
              <a:rPr lang="en-US" dirty="0">
                <a:solidFill>
                  <a:srgbClr val="FFFFFF"/>
                </a:solidFill>
              </a:rPr>
              <a:t>Muhammad </a:t>
            </a:r>
            <a:r>
              <a:rPr lang="en-US" dirty="0" err="1">
                <a:solidFill>
                  <a:srgbClr val="FFFFFF"/>
                </a:solidFill>
              </a:rPr>
              <a:t>Faiz</a:t>
            </a:r>
            <a:r>
              <a:rPr lang="en-US" dirty="0">
                <a:solidFill>
                  <a:srgbClr val="FFFFFF"/>
                </a:solidFill>
              </a:rPr>
              <a:t> Akbar </a:t>
            </a:r>
          </a:p>
          <a:p>
            <a:pPr marL="0" indent="0"/>
            <a:r>
              <a:rPr lang="en-US" dirty="0">
                <a:solidFill>
                  <a:srgbClr val="FFFFFF"/>
                </a:solidFill>
              </a:rPr>
              <a:t>2100018361</a:t>
            </a:r>
          </a:p>
          <a:p>
            <a:pPr marL="0" indent="0"/>
            <a:r>
              <a:rPr lang="en-US" dirty="0">
                <a:solidFill>
                  <a:srgbClr val="FFFFFF"/>
                </a:solidFill>
              </a:rPr>
              <a:t>Kelas G</a:t>
            </a:r>
          </a:p>
          <a:p>
            <a:pPr marL="0" indent="0"/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75" name="Google Shape;175;p34"/>
          <p:cNvPicPr preferRelativeResize="0"/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07"/>
          <a:stretch/>
        </p:blipFill>
        <p:spPr>
          <a:xfrm>
            <a:off x="667500" y="285749"/>
            <a:ext cx="2561100" cy="45577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6"/>
          <p:cNvSpPr txBox="1">
            <a:spLocks noGrp="1"/>
          </p:cNvSpPr>
          <p:nvPr>
            <p:ph type="title"/>
          </p:nvPr>
        </p:nvSpPr>
        <p:spPr>
          <a:xfrm>
            <a:off x="5226600" y="1064419"/>
            <a:ext cx="2607600" cy="12785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Rancangan Antarmuka</a:t>
            </a:r>
            <a:endParaRPr sz="3000" dirty="0"/>
          </a:p>
        </p:txBody>
      </p:sp>
      <p:sp>
        <p:nvSpPr>
          <p:cNvPr id="187" name="Google Shape;187;p36"/>
          <p:cNvSpPr txBox="1">
            <a:spLocks noGrp="1"/>
          </p:cNvSpPr>
          <p:nvPr>
            <p:ph type="subTitle" idx="1"/>
          </p:nvPr>
        </p:nvSpPr>
        <p:spPr>
          <a:xfrm>
            <a:off x="5226600" y="2305950"/>
            <a:ext cx="2607600" cy="10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i-FI" dirty="0"/>
              <a:t>Merupakan tampilan dari menu tambahkan order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23AAF4-F95C-498F-8EDB-069DD3D95E6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4177" y="271462"/>
            <a:ext cx="2587823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720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61"/>
          <p:cNvSpPr txBox="1">
            <a:spLocks noGrp="1"/>
          </p:cNvSpPr>
          <p:nvPr>
            <p:ph type="title"/>
          </p:nvPr>
        </p:nvSpPr>
        <p:spPr>
          <a:xfrm>
            <a:off x="666000" y="1463450"/>
            <a:ext cx="3908400" cy="16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Rancangan Antarmuka</a:t>
            </a:r>
            <a:endParaRPr sz="4000" dirty="0"/>
          </a:p>
        </p:txBody>
      </p:sp>
      <p:sp>
        <p:nvSpPr>
          <p:cNvPr id="562" name="Google Shape;562;p61"/>
          <p:cNvSpPr txBox="1">
            <a:spLocks noGrp="1"/>
          </p:cNvSpPr>
          <p:nvPr>
            <p:ph type="subTitle" idx="1"/>
          </p:nvPr>
        </p:nvSpPr>
        <p:spPr>
          <a:xfrm>
            <a:off x="663600" y="3034350"/>
            <a:ext cx="3908400" cy="57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i-FI" dirty="0"/>
              <a:t>Merupakan tampilan dari menu tambahkan produk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98B671-AD5E-426F-8F50-5F3EAF0A337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54278" y="232172"/>
            <a:ext cx="2632025" cy="4679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390970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6"/>
          <p:cNvSpPr txBox="1">
            <a:spLocks noGrp="1"/>
          </p:cNvSpPr>
          <p:nvPr>
            <p:ph type="title"/>
          </p:nvPr>
        </p:nvSpPr>
        <p:spPr>
          <a:xfrm>
            <a:off x="5226600" y="1064419"/>
            <a:ext cx="2607600" cy="12785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Rancangan Antarmuka</a:t>
            </a:r>
            <a:endParaRPr sz="3000" dirty="0"/>
          </a:p>
        </p:txBody>
      </p:sp>
      <p:sp>
        <p:nvSpPr>
          <p:cNvPr id="187" name="Google Shape;187;p36"/>
          <p:cNvSpPr txBox="1">
            <a:spLocks noGrp="1"/>
          </p:cNvSpPr>
          <p:nvPr>
            <p:ph type="subTitle" idx="1"/>
          </p:nvPr>
        </p:nvSpPr>
        <p:spPr>
          <a:xfrm>
            <a:off x="5226600" y="2305950"/>
            <a:ext cx="2607600" cy="10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i-FI" dirty="0"/>
              <a:t>Merupakan tampilan dari list customer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23AAF4-F95C-498F-8EDB-069DD3D95E6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4177" y="271462"/>
            <a:ext cx="2587823" cy="4600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314029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FA5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>
            <a:spLocks noGrp="1"/>
          </p:cNvSpPr>
          <p:nvPr>
            <p:ph type="title"/>
          </p:nvPr>
        </p:nvSpPr>
        <p:spPr>
          <a:xfrm>
            <a:off x="667500" y="519654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Screenshot koding di IDE</a:t>
            </a:r>
            <a:endParaRPr dirty="0"/>
          </a:p>
        </p:txBody>
      </p:sp>
      <p:cxnSp>
        <p:nvCxnSpPr>
          <p:cNvPr id="225" name="Google Shape;225;p41"/>
          <p:cNvCxnSpPr>
            <a:cxnSpLocks/>
          </p:cNvCxnSpPr>
          <p:nvPr/>
        </p:nvCxnSpPr>
        <p:spPr>
          <a:xfrm>
            <a:off x="470956" y="1062731"/>
            <a:ext cx="8005544" cy="0"/>
          </a:xfrm>
          <a:prstGeom prst="straightConnector1">
            <a:avLst/>
          </a:prstGeom>
          <a:noFill/>
          <a:ln w="19050" cap="flat" cmpd="sng">
            <a:solidFill>
              <a:srgbClr val="A6BFA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D6F1951-85F2-4E5D-9D04-A6063FBF0CA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6245" y="1159854"/>
            <a:ext cx="5731510" cy="322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23855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FA5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>
            <a:spLocks noGrp="1"/>
          </p:cNvSpPr>
          <p:nvPr>
            <p:ph type="title"/>
          </p:nvPr>
        </p:nvSpPr>
        <p:spPr>
          <a:xfrm>
            <a:off x="667500" y="519654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Screenshot koding di IDE</a:t>
            </a:r>
            <a:endParaRPr dirty="0"/>
          </a:p>
        </p:txBody>
      </p:sp>
      <p:cxnSp>
        <p:nvCxnSpPr>
          <p:cNvPr id="225" name="Google Shape;225;p41"/>
          <p:cNvCxnSpPr>
            <a:cxnSpLocks/>
          </p:cNvCxnSpPr>
          <p:nvPr/>
        </p:nvCxnSpPr>
        <p:spPr>
          <a:xfrm>
            <a:off x="470956" y="1062731"/>
            <a:ext cx="8005544" cy="0"/>
          </a:xfrm>
          <a:prstGeom prst="straightConnector1">
            <a:avLst/>
          </a:prstGeom>
          <a:noFill/>
          <a:ln w="19050" cap="flat" cmpd="sng">
            <a:solidFill>
              <a:srgbClr val="A6BFA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D6F1951-85F2-4E5D-9D04-A6063FBF0CA5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7670" y="1159854"/>
            <a:ext cx="5728659" cy="322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169526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FA5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>
            <a:spLocks noGrp="1"/>
          </p:cNvSpPr>
          <p:nvPr>
            <p:ph type="title"/>
          </p:nvPr>
        </p:nvSpPr>
        <p:spPr>
          <a:xfrm>
            <a:off x="667500" y="519654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Screenshot koding di IDE</a:t>
            </a:r>
            <a:endParaRPr dirty="0"/>
          </a:p>
        </p:txBody>
      </p:sp>
      <p:cxnSp>
        <p:nvCxnSpPr>
          <p:cNvPr id="225" name="Google Shape;225;p41"/>
          <p:cNvCxnSpPr>
            <a:cxnSpLocks/>
          </p:cNvCxnSpPr>
          <p:nvPr/>
        </p:nvCxnSpPr>
        <p:spPr>
          <a:xfrm>
            <a:off x="470956" y="1062731"/>
            <a:ext cx="8005544" cy="0"/>
          </a:xfrm>
          <a:prstGeom prst="straightConnector1">
            <a:avLst/>
          </a:prstGeom>
          <a:noFill/>
          <a:ln w="19050" cap="flat" cmpd="sng">
            <a:solidFill>
              <a:srgbClr val="A6BFA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D6F1951-85F2-4E5D-9D04-A6063FBF0CA5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7670" y="1159854"/>
            <a:ext cx="5728659" cy="322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06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FA5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>
            <a:spLocks noGrp="1"/>
          </p:cNvSpPr>
          <p:nvPr>
            <p:ph type="title"/>
          </p:nvPr>
        </p:nvSpPr>
        <p:spPr>
          <a:xfrm>
            <a:off x="667500" y="519654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Screenshot koding di IDE</a:t>
            </a:r>
            <a:endParaRPr dirty="0"/>
          </a:p>
        </p:txBody>
      </p:sp>
      <p:cxnSp>
        <p:nvCxnSpPr>
          <p:cNvPr id="225" name="Google Shape;225;p41"/>
          <p:cNvCxnSpPr>
            <a:cxnSpLocks/>
          </p:cNvCxnSpPr>
          <p:nvPr/>
        </p:nvCxnSpPr>
        <p:spPr>
          <a:xfrm>
            <a:off x="470956" y="1062731"/>
            <a:ext cx="8005544" cy="0"/>
          </a:xfrm>
          <a:prstGeom prst="straightConnector1">
            <a:avLst/>
          </a:prstGeom>
          <a:noFill/>
          <a:ln w="19050" cap="flat" cmpd="sng">
            <a:solidFill>
              <a:srgbClr val="A6BFA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D7557D35-778C-47DC-8139-BB26CD586FEB}"/>
              </a:ext>
            </a:extLst>
          </p:cNvPr>
          <p:cNvPicPr/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0407" y="1277888"/>
            <a:ext cx="2037081" cy="25877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5BE063E-07EF-451F-A16B-11E8685130EE}"/>
              </a:ext>
            </a:extLst>
          </p:cNvPr>
          <p:cNvPicPr/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57488" y="1277887"/>
            <a:ext cx="1493044" cy="25877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0BFB63-52B0-4FCB-A8A6-52A4CCEDEC21}"/>
              </a:ext>
            </a:extLst>
          </p:cNvPr>
          <p:cNvPicPr/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50532" y="1277887"/>
            <a:ext cx="1271588" cy="25877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06DECE-8E37-4632-A22D-5DCA0EEED36A}"/>
              </a:ext>
            </a:extLst>
          </p:cNvPr>
          <p:cNvPicPr/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86388" y="1277887"/>
            <a:ext cx="1343025" cy="25877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6CF689E-4209-4559-AFA8-90FE6B1B720E}"/>
              </a:ext>
            </a:extLst>
          </p:cNvPr>
          <p:cNvPicPr/>
          <p:nvPr/>
        </p:nvPicPr>
        <p:blipFill rotWithShape="1"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57976" y="1277887"/>
            <a:ext cx="1728787" cy="2587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98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FA5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>
            <a:spLocks noGrp="1"/>
          </p:cNvSpPr>
          <p:nvPr>
            <p:ph type="title"/>
          </p:nvPr>
        </p:nvSpPr>
        <p:spPr>
          <a:xfrm>
            <a:off x="667500" y="519654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Screenshot koding di IDE</a:t>
            </a:r>
            <a:endParaRPr dirty="0"/>
          </a:p>
        </p:txBody>
      </p:sp>
      <p:cxnSp>
        <p:nvCxnSpPr>
          <p:cNvPr id="225" name="Google Shape;225;p41"/>
          <p:cNvCxnSpPr>
            <a:cxnSpLocks/>
          </p:cNvCxnSpPr>
          <p:nvPr/>
        </p:nvCxnSpPr>
        <p:spPr>
          <a:xfrm>
            <a:off x="470956" y="1062731"/>
            <a:ext cx="8005544" cy="0"/>
          </a:xfrm>
          <a:prstGeom prst="straightConnector1">
            <a:avLst/>
          </a:prstGeom>
          <a:noFill/>
          <a:ln w="19050" cap="flat" cmpd="sng">
            <a:solidFill>
              <a:srgbClr val="A6BFA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D6F1951-85F2-4E5D-9D04-A6063FBF0CA5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7671" y="1159854"/>
            <a:ext cx="5728657" cy="322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148606"/>
      </p:ext>
    </p:extLst>
  </p:cSld>
  <p:clrMapOvr>
    <a:masterClrMapping/>
  </p:clrMapOvr>
  <p:transition spd="slow">
    <p:randomBar dir="vert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FA5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>
            <a:spLocks noGrp="1"/>
          </p:cNvSpPr>
          <p:nvPr>
            <p:ph type="title"/>
          </p:nvPr>
        </p:nvSpPr>
        <p:spPr>
          <a:xfrm>
            <a:off x="667500" y="519654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Screenshot koding di IDE</a:t>
            </a:r>
            <a:endParaRPr dirty="0"/>
          </a:p>
        </p:txBody>
      </p:sp>
      <p:cxnSp>
        <p:nvCxnSpPr>
          <p:cNvPr id="225" name="Google Shape;225;p41"/>
          <p:cNvCxnSpPr>
            <a:cxnSpLocks/>
          </p:cNvCxnSpPr>
          <p:nvPr/>
        </p:nvCxnSpPr>
        <p:spPr>
          <a:xfrm>
            <a:off x="470956" y="1062731"/>
            <a:ext cx="8005544" cy="0"/>
          </a:xfrm>
          <a:prstGeom prst="straightConnector1">
            <a:avLst/>
          </a:prstGeom>
          <a:noFill/>
          <a:ln w="19050" cap="flat" cmpd="sng">
            <a:solidFill>
              <a:srgbClr val="A6BFA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D6F1951-85F2-4E5D-9D04-A6063FBF0CA5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7671" y="1159854"/>
            <a:ext cx="5728657" cy="322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9979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FA5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>
            <a:spLocks noGrp="1"/>
          </p:cNvSpPr>
          <p:nvPr>
            <p:ph type="title"/>
          </p:nvPr>
        </p:nvSpPr>
        <p:spPr>
          <a:xfrm>
            <a:off x="667500" y="519654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Screenshot koding di IDE</a:t>
            </a:r>
            <a:endParaRPr dirty="0"/>
          </a:p>
        </p:txBody>
      </p:sp>
      <p:cxnSp>
        <p:nvCxnSpPr>
          <p:cNvPr id="225" name="Google Shape;225;p41"/>
          <p:cNvCxnSpPr>
            <a:cxnSpLocks/>
          </p:cNvCxnSpPr>
          <p:nvPr/>
        </p:nvCxnSpPr>
        <p:spPr>
          <a:xfrm>
            <a:off x="470956" y="1062731"/>
            <a:ext cx="8005544" cy="0"/>
          </a:xfrm>
          <a:prstGeom prst="straightConnector1">
            <a:avLst/>
          </a:prstGeom>
          <a:noFill/>
          <a:ln w="19050" cap="flat" cmpd="sng">
            <a:solidFill>
              <a:srgbClr val="A6BFA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D6F1951-85F2-4E5D-9D04-A6063FBF0CA5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7671" y="1159854"/>
            <a:ext cx="5728656" cy="322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367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5"/>
          <p:cNvSpPr txBox="1">
            <a:spLocks noGrp="1"/>
          </p:cNvSpPr>
          <p:nvPr>
            <p:ph type="title"/>
          </p:nvPr>
        </p:nvSpPr>
        <p:spPr>
          <a:xfrm>
            <a:off x="667500" y="571500"/>
            <a:ext cx="78090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Deskripsi Aplikasi</a:t>
            </a:r>
            <a:endParaRPr dirty="0"/>
          </a:p>
        </p:txBody>
      </p:sp>
      <p:sp>
        <p:nvSpPr>
          <p:cNvPr id="181" name="Google Shape;181;p35"/>
          <p:cNvSpPr txBox="1">
            <a:spLocks noGrp="1"/>
          </p:cNvSpPr>
          <p:nvPr>
            <p:ph type="body" idx="1"/>
          </p:nvPr>
        </p:nvSpPr>
        <p:spPr>
          <a:xfrm>
            <a:off x="667500" y="1203425"/>
            <a:ext cx="7809000" cy="3368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sz="1300" dirty="0" err="1"/>
              <a:t>Dalam</a:t>
            </a:r>
            <a:r>
              <a:rPr lang="en-ID" sz="1300" dirty="0"/>
              <a:t> </a:t>
            </a:r>
            <a:r>
              <a:rPr lang="en-ID" sz="1300" dirty="0" err="1"/>
              <a:t>aplikasi</a:t>
            </a:r>
            <a:r>
              <a:rPr lang="en-ID" sz="1300" dirty="0"/>
              <a:t> yang </a:t>
            </a:r>
            <a:r>
              <a:rPr lang="en-ID" sz="1300" dirty="0" err="1"/>
              <a:t>saya</a:t>
            </a:r>
            <a:r>
              <a:rPr lang="en-ID" sz="1300" dirty="0"/>
              <a:t> buat, </a:t>
            </a:r>
            <a:r>
              <a:rPr lang="en-ID" sz="1300" dirty="0" err="1"/>
              <a:t>aplikasi</a:t>
            </a:r>
            <a:r>
              <a:rPr lang="en-ID" sz="1300" dirty="0"/>
              <a:t> </a:t>
            </a:r>
            <a:r>
              <a:rPr lang="en-ID" sz="1300" dirty="0" err="1"/>
              <a:t>tersebut</a:t>
            </a:r>
            <a:r>
              <a:rPr lang="en-ID" sz="1300" dirty="0"/>
              <a:t> </a:t>
            </a:r>
            <a:r>
              <a:rPr lang="en-ID" sz="1300" dirty="0" err="1"/>
              <a:t>akan</a:t>
            </a:r>
            <a:r>
              <a:rPr lang="en-ID" sz="1300" dirty="0"/>
              <a:t> </a:t>
            </a:r>
            <a:r>
              <a:rPr lang="en-ID" sz="1300" dirty="0" err="1"/>
              <a:t>memiliki</a:t>
            </a:r>
            <a:r>
              <a:rPr lang="en-ID" sz="1300" dirty="0"/>
              <a:t> </a:t>
            </a:r>
            <a:r>
              <a:rPr lang="en-ID" sz="1300" dirty="0" err="1"/>
              <a:t>pilihan</a:t>
            </a:r>
            <a:r>
              <a:rPr lang="en-ID" sz="1300" dirty="0"/>
              <a:t> </a:t>
            </a:r>
            <a:r>
              <a:rPr lang="en-ID" sz="1300" dirty="0" err="1"/>
              <a:t>dimana</a:t>
            </a:r>
            <a:r>
              <a:rPr lang="en-ID" sz="1300" dirty="0"/>
              <a:t> </a:t>
            </a:r>
            <a:r>
              <a:rPr lang="en-ID" sz="1300" dirty="0" err="1"/>
              <a:t>bisa</a:t>
            </a:r>
            <a:r>
              <a:rPr lang="en-ID" sz="1300" dirty="0"/>
              <a:t> </a:t>
            </a:r>
            <a:r>
              <a:rPr lang="en-ID" sz="1300" dirty="0" err="1"/>
              <a:t>menambahkan</a:t>
            </a:r>
            <a:r>
              <a:rPr lang="en-ID" sz="1300" dirty="0"/>
              <a:t> customer, yang mana pada menu </a:t>
            </a:r>
            <a:r>
              <a:rPr lang="en-ID" sz="1300" dirty="0" err="1"/>
              <a:t>ini</a:t>
            </a:r>
            <a:r>
              <a:rPr lang="en-ID" sz="1300" dirty="0"/>
              <a:t> </a:t>
            </a:r>
            <a:r>
              <a:rPr lang="en-ID" sz="1300" dirty="0" err="1"/>
              <a:t>akan</a:t>
            </a:r>
            <a:r>
              <a:rPr lang="en-ID" sz="1300" dirty="0"/>
              <a:t> </a:t>
            </a:r>
            <a:r>
              <a:rPr lang="en-ID" sz="1300" dirty="0" err="1"/>
              <a:t>melakukan</a:t>
            </a:r>
            <a:r>
              <a:rPr lang="en-ID" sz="1300" dirty="0"/>
              <a:t> </a:t>
            </a:r>
            <a:r>
              <a:rPr lang="en-ID" sz="1300" dirty="0" err="1"/>
              <a:t>pendataan</a:t>
            </a:r>
            <a:r>
              <a:rPr lang="en-ID" sz="1300" dirty="0"/>
              <a:t> customer </a:t>
            </a:r>
            <a:r>
              <a:rPr lang="en-ID" sz="1300" dirty="0" err="1"/>
              <a:t>mulai</a:t>
            </a:r>
            <a:r>
              <a:rPr lang="en-ID" sz="1300" dirty="0"/>
              <a:t> </a:t>
            </a:r>
            <a:r>
              <a:rPr lang="en-ID" sz="1300" dirty="0" err="1"/>
              <a:t>dari</a:t>
            </a:r>
            <a:r>
              <a:rPr lang="en-ID" sz="1300" dirty="0"/>
              <a:t> </a:t>
            </a:r>
            <a:r>
              <a:rPr lang="en-ID" sz="1300" dirty="0" err="1"/>
              <a:t>nama</a:t>
            </a:r>
            <a:r>
              <a:rPr lang="en-ID" sz="1300" dirty="0"/>
              <a:t>, </a:t>
            </a:r>
            <a:r>
              <a:rPr lang="en-ID" sz="1300" dirty="0" err="1"/>
              <a:t>alamat</a:t>
            </a:r>
            <a:r>
              <a:rPr lang="en-ID" sz="1300" dirty="0"/>
              <a:t>, </a:t>
            </a:r>
            <a:r>
              <a:rPr lang="en-ID" sz="1300" dirty="0" err="1"/>
              <a:t>nomor</a:t>
            </a:r>
            <a:r>
              <a:rPr lang="en-ID" sz="1300" dirty="0"/>
              <a:t> </a:t>
            </a:r>
            <a:r>
              <a:rPr lang="en-ID" sz="1300" dirty="0" err="1"/>
              <a:t>telepon</a:t>
            </a:r>
            <a:r>
              <a:rPr lang="en-ID" sz="1300" dirty="0"/>
              <a:t>, dan juga email. </a:t>
            </a:r>
            <a:r>
              <a:rPr lang="en-ID" sz="1300" dirty="0" err="1"/>
              <a:t>Kemudian</a:t>
            </a:r>
            <a:r>
              <a:rPr lang="en-ID" sz="1300" dirty="0"/>
              <a:t> menu </a:t>
            </a:r>
            <a:r>
              <a:rPr lang="en-ID" sz="1300" dirty="0" err="1"/>
              <a:t>kedua</a:t>
            </a:r>
            <a:r>
              <a:rPr lang="en-ID" sz="1300" dirty="0"/>
              <a:t> </a:t>
            </a:r>
            <a:r>
              <a:rPr lang="en-ID" sz="1300" dirty="0" err="1"/>
              <a:t>ialah</a:t>
            </a:r>
            <a:r>
              <a:rPr lang="en-ID" sz="1300" dirty="0"/>
              <a:t> </a:t>
            </a:r>
            <a:r>
              <a:rPr lang="en-ID" sz="1300" dirty="0" err="1"/>
              <a:t>menambahkan</a:t>
            </a:r>
            <a:r>
              <a:rPr lang="en-ID" sz="1300" dirty="0"/>
              <a:t> </a:t>
            </a:r>
            <a:r>
              <a:rPr lang="en-ID" sz="1300" dirty="0" err="1"/>
              <a:t>pesanan</a:t>
            </a:r>
            <a:r>
              <a:rPr lang="en-ID" sz="1300" dirty="0"/>
              <a:t>, </a:t>
            </a:r>
            <a:r>
              <a:rPr lang="en-ID" sz="1300" dirty="0" err="1"/>
              <a:t>dimana</a:t>
            </a:r>
            <a:r>
              <a:rPr lang="en-ID" sz="1300" dirty="0"/>
              <a:t> </a:t>
            </a:r>
            <a:r>
              <a:rPr lang="en-ID" sz="1300" dirty="0" err="1"/>
              <a:t>nanti</a:t>
            </a:r>
            <a:r>
              <a:rPr lang="en-ID" sz="1300" dirty="0"/>
              <a:t> </a:t>
            </a:r>
            <a:r>
              <a:rPr lang="en-ID" sz="1300" dirty="0" err="1"/>
              <a:t>akan</a:t>
            </a:r>
            <a:r>
              <a:rPr lang="en-ID" sz="1300" dirty="0"/>
              <a:t> </a:t>
            </a:r>
            <a:r>
              <a:rPr lang="en-ID" sz="1300" dirty="0" err="1"/>
              <a:t>memasukkan</a:t>
            </a:r>
            <a:r>
              <a:rPr lang="en-ID" sz="1300" dirty="0"/>
              <a:t> </a:t>
            </a:r>
            <a:r>
              <a:rPr lang="en-ID" sz="1300" dirty="0" err="1"/>
              <a:t>nama</a:t>
            </a:r>
            <a:r>
              <a:rPr lang="en-ID" sz="1300" dirty="0"/>
              <a:t>, </a:t>
            </a:r>
            <a:r>
              <a:rPr lang="en-ID" sz="1300" dirty="0" err="1"/>
              <a:t>kemudian</a:t>
            </a:r>
            <a:r>
              <a:rPr lang="en-ID" sz="1300" dirty="0"/>
              <a:t> </a:t>
            </a:r>
            <a:r>
              <a:rPr lang="en-ID" sz="1300" dirty="0" err="1"/>
              <a:t>kode</a:t>
            </a:r>
            <a:r>
              <a:rPr lang="en-ID" sz="1300" dirty="0"/>
              <a:t> </a:t>
            </a:r>
            <a:r>
              <a:rPr lang="en-ID" sz="1300" dirty="0" err="1"/>
              <a:t>produk</a:t>
            </a:r>
            <a:r>
              <a:rPr lang="en-ID" sz="1300" dirty="0"/>
              <a:t> dan juga </a:t>
            </a:r>
            <a:r>
              <a:rPr lang="en-ID" sz="1300" dirty="0" err="1"/>
              <a:t>jumlah</a:t>
            </a:r>
            <a:r>
              <a:rPr lang="en-ID" sz="1300" dirty="0"/>
              <a:t> </a:t>
            </a:r>
            <a:r>
              <a:rPr lang="en-ID" sz="1300" dirty="0" err="1"/>
              <a:t>produk</a:t>
            </a:r>
            <a:r>
              <a:rPr lang="en-ID" sz="1300" dirty="0"/>
              <a:t> yang </a:t>
            </a:r>
            <a:r>
              <a:rPr lang="en-ID" sz="1300" dirty="0" err="1"/>
              <a:t>diinginkan</a:t>
            </a:r>
            <a:r>
              <a:rPr lang="en-ID" sz="1300" dirty="0"/>
              <a:t>. 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ID" sz="1300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sz="1300" dirty="0" err="1"/>
              <a:t>kemudian</a:t>
            </a:r>
            <a:r>
              <a:rPr lang="en-ID" sz="1300" dirty="0"/>
              <a:t> menu </a:t>
            </a:r>
            <a:r>
              <a:rPr lang="en-ID" sz="1300" dirty="0" err="1"/>
              <a:t>ketiga</a:t>
            </a:r>
            <a:r>
              <a:rPr lang="en-ID" sz="1300" dirty="0"/>
              <a:t> </a:t>
            </a:r>
            <a:r>
              <a:rPr lang="en-ID" sz="1300" dirty="0" err="1"/>
              <a:t>ialah</a:t>
            </a:r>
            <a:r>
              <a:rPr lang="en-ID" sz="1300" dirty="0"/>
              <a:t> </a:t>
            </a:r>
            <a:r>
              <a:rPr lang="en-ID" sz="1300" dirty="0" err="1"/>
              <a:t>melakukan</a:t>
            </a:r>
            <a:r>
              <a:rPr lang="en-ID" sz="1300" dirty="0"/>
              <a:t> input data </a:t>
            </a:r>
            <a:r>
              <a:rPr lang="en-ID" sz="1300" dirty="0" err="1"/>
              <a:t>barang</a:t>
            </a:r>
            <a:r>
              <a:rPr lang="en-ID" sz="1300" dirty="0"/>
              <a:t>, </a:t>
            </a:r>
            <a:r>
              <a:rPr lang="en-ID" sz="1300" dirty="0" err="1"/>
              <a:t>mulai</a:t>
            </a:r>
            <a:r>
              <a:rPr lang="en-ID" sz="1300" dirty="0"/>
              <a:t> </a:t>
            </a:r>
            <a:r>
              <a:rPr lang="en-ID" sz="1300" dirty="0" err="1"/>
              <a:t>dari</a:t>
            </a:r>
            <a:r>
              <a:rPr lang="en-ID" sz="1300" dirty="0"/>
              <a:t> </a:t>
            </a:r>
            <a:r>
              <a:rPr lang="en-ID" sz="1300" dirty="0" err="1"/>
              <a:t>kode</a:t>
            </a:r>
            <a:r>
              <a:rPr lang="en-ID" sz="1300" dirty="0"/>
              <a:t> </a:t>
            </a:r>
            <a:r>
              <a:rPr lang="en-ID" sz="1300" dirty="0" err="1"/>
              <a:t>produk</a:t>
            </a:r>
            <a:r>
              <a:rPr lang="en-ID" sz="1300" dirty="0"/>
              <a:t>, </a:t>
            </a:r>
            <a:r>
              <a:rPr lang="en-ID" sz="1300" dirty="0" err="1"/>
              <a:t>deskripsi</a:t>
            </a:r>
            <a:r>
              <a:rPr lang="en-ID" sz="1300" dirty="0"/>
              <a:t>, </a:t>
            </a:r>
            <a:r>
              <a:rPr lang="en-ID" sz="1300" dirty="0" err="1"/>
              <a:t>harga</a:t>
            </a:r>
            <a:r>
              <a:rPr lang="en-ID" sz="1300" dirty="0"/>
              <a:t>. </a:t>
            </a:r>
            <a:r>
              <a:rPr lang="en-ID" sz="1300" dirty="0" err="1"/>
              <a:t>Kemudian</a:t>
            </a:r>
            <a:r>
              <a:rPr lang="en-ID" sz="1300" dirty="0"/>
              <a:t> pada menu </a:t>
            </a:r>
            <a:r>
              <a:rPr lang="en-ID" sz="1300" dirty="0" err="1"/>
              <a:t>terakhir</a:t>
            </a:r>
            <a:r>
              <a:rPr lang="en-ID" sz="1300" dirty="0"/>
              <a:t> </a:t>
            </a:r>
            <a:r>
              <a:rPr lang="en-ID" sz="1300" dirty="0" err="1"/>
              <a:t>dapat</a:t>
            </a:r>
            <a:r>
              <a:rPr lang="en-ID" sz="1300" dirty="0"/>
              <a:t> </a:t>
            </a:r>
            <a:r>
              <a:rPr lang="en-ID" sz="1300" dirty="0" err="1"/>
              <a:t>menampilkan</a:t>
            </a:r>
            <a:r>
              <a:rPr lang="en-ID" sz="1300" dirty="0"/>
              <a:t> </a:t>
            </a:r>
            <a:r>
              <a:rPr lang="en-ID" sz="1300" dirty="0" err="1"/>
              <a:t>semua</a:t>
            </a:r>
            <a:r>
              <a:rPr lang="en-ID" sz="1300" dirty="0"/>
              <a:t> data customer dan juga </a:t>
            </a:r>
            <a:r>
              <a:rPr lang="en-ID" sz="1300" dirty="0" err="1"/>
              <a:t>pesanan</a:t>
            </a:r>
            <a:r>
              <a:rPr lang="en-ID" sz="1300" dirty="0"/>
              <a:t> yang </a:t>
            </a:r>
            <a:r>
              <a:rPr lang="en-ID" sz="1300" dirty="0" err="1"/>
              <a:t>dibuat</a:t>
            </a:r>
            <a:r>
              <a:rPr lang="en-ID" sz="1300" dirty="0"/>
              <a:t> dan juga total </a:t>
            </a:r>
            <a:r>
              <a:rPr lang="en-ID" sz="1300" dirty="0" err="1"/>
              <a:t>semua</a:t>
            </a:r>
            <a:r>
              <a:rPr lang="en-ID" sz="1300" dirty="0"/>
              <a:t> </a:t>
            </a:r>
            <a:r>
              <a:rPr lang="en-ID" sz="1300" dirty="0" err="1"/>
              <a:t>pembelian</a:t>
            </a:r>
            <a:r>
              <a:rPr lang="en-ID" sz="1300" dirty="0"/>
              <a:t> yang </a:t>
            </a:r>
            <a:r>
              <a:rPr lang="en-ID" sz="1300" dirty="0" err="1"/>
              <a:t>dilakukan</a:t>
            </a:r>
            <a:r>
              <a:rPr lang="en-ID" sz="1300" dirty="0"/>
              <a:t>.</a:t>
            </a:r>
          </a:p>
        </p:txBody>
      </p:sp>
    </p:spTree>
  </p:cSld>
  <p:clrMapOvr>
    <a:masterClrMapping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FA5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>
            <a:spLocks noGrp="1"/>
          </p:cNvSpPr>
          <p:nvPr>
            <p:ph type="title"/>
          </p:nvPr>
        </p:nvSpPr>
        <p:spPr>
          <a:xfrm>
            <a:off x="667500" y="519654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Screenshot koding di IDE</a:t>
            </a:r>
            <a:endParaRPr dirty="0"/>
          </a:p>
        </p:txBody>
      </p:sp>
      <p:cxnSp>
        <p:nvCxnSpPr>
          <p:cNvPr id="225" name="Google Shape;225;p41"/>
          <p:cNvCxnSpPr>
            <a:cxnSpLocks/>
          </p:cNvCxnSpPr>
          <p:nvPr/>
        </p:nvCxnSpPr>
        <p:spPr>
          <a:xfrm>
            <a:off x="470956" y="1062731"/>
            <a:ext cx="8005544" cy="0"/>
          </a:xfrm>
          <a:prstGeom prst="straightConnector1">
            <a:avLst/>
          </a:prstGeom>
          <a:noFill/>
          <a:ln w="19050" cap="flat" cmpd="sng">
            <a:solidFill>
              <a:srgbClr val="A6BFA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D6F1951-85F2-4E5D-9D04-A6063FBF0CA5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7671" y="1159854"/>
            <a:ext cx="5728656" cy="322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60478"/>
      </p:ext>
    </p:extLst>
  </p:cSld>
  <p:clrMapOvr>
    <a:masterClrMapping/>
  </p:clrMapOvr>
  <p:transition spd="slow">
    <p:cover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FA5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>
            <a:spLocks noGrp="1"/>
          </p:cNvSpPr>
          <p:nvPr>
            <p:ph type="title"/>
          </p:nvPr>
        </p:nvSpPr>
        <p:spPr>
          <a:xfrm>
            <a:off x="667500" y="519654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Screenshot koding di IDE</a:t>
            </a:r>
            <a:endParaRPr dirty="0"/>
          </a:p>
        </p:txBody>
      </p:sp>
      <p:cxnSp>
        <p:nvCxnSpPr>
          <p:cNvPr id="225" name="Google Shape;225;p41"/>
          <p:cNvCxnSpPr>
            <a:cxnSpLocks/>
          </p:cNvCxnSpPr>
          <p:nvPr/>
        </p:nvCxnSpPr>
        <p:spPr>
          <a:xfrm>
            <a:off x="470956" y="1062731"/>
            <a:ext cx="8005544" cy="0"/>
          </a:xfrm>
          <a:prstGeom prst="straightConnector1">
            <a:avLst/>
          </a:prstGeom>
          <a:noFill/>
          <a:ln w="19050" cap="flat" cmpd="sng">
            <a:solidFill>
              <a:srgbClr val="A6BFA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D6F1951-85F2-4E5D-9D04-A6063FBF0CA5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7672" y="1159854"/>
            <a:ext cx="5728654" cy="322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926026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FA5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>
            <a:spLocks noGrp="1"/>
          </p:cNvSpPr>
          <p:nvPr>
            <p:ph type="title"/>
          </p:nvPr>
        </p:nvSpPr>
        <p:spPr>
          <a:xfrm>
            <a:off x="667500" y="519654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Screenshot koding di IDE</a:t>
            </a:r>
            <a:endParaRPr dirty="0"/>
          </a:p>
        </p:txBody>
      </p:sp>
      <p:cxnSp>
        <p:nvCxnSpPr>
          <p:cNvPr id="225" name="Google Shape;225;p41"/>
          <p:cNvCxnSpPr>
            <a:cxnSpLocks/>
          </p:cNvCxnSpPr>
          <p:nvPr/>
        </p:nvCxnSpPr>
        <p:spPr>
          <a:xfrm>
            <a:off x="470956" y="1062731"/>
            <a:ext cx="8005544" cy="0"/>
          </a:xfrm>
          <a:prstGeom prst="straightConnector1">
            <a:avLst/>
          </a:prstGeom>
          <a:noFill/>
          <a:ln w="19050" cap="flat" cmpd="sng">
            <a:solidFill>
              <a:srgbClr val="A6BFA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D6F1951-85F2-4E5D-9D04-A6063FBF0CA5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7672" y="1159854"/>
            <a:ext cx="5728654" cy="322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904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FA5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>
            <a:spLocks noGrp="1"/>
          </p:cNvSpPr>
          <p:nvPr>
            <p:ph type="title"/>
          </p:nvPr>
        </p:nvSpPr>
        <p:spPr>
          <a:xfrm>
            <a:off x="667500" y="519654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Screenshot koding di IDE</a:t>
            </a:r>
            <a:endParaRPr dirty="0"/>
          </a:p>
        </p:txBody>
      </p:sp>
      <p:cxnSp>
        <p:nvCxnSpPr>
          <p:cNvPr id="225" name="Google Shape;225;p41"/>
          <p:cNvCxnSpPr>
            <a:cxnSpLocks/>
          </p:cNvCxnSpPr>
          <p:nvPr/>
        </p:nvCxnSpPr>
        <p:spPr>
          <a:xfrm>
            <a:off x="470956" y="1062731"/>
            <a:ext cx="8005544" cy="0"/>
          </a:xfrm>
          <a:prstGeom prst="straightConnector1">
            <a:avLst/>
          </a:prstGeom>
          <a:noFill/>
          <a:ln w="19050" cap="flat" cmpd="sng">
            <a:solidFill>
              <a:srgbClr val="A6BFA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D6F1951-85F2-4E5D-9D04-A6063FBF0CA5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7672" y="1159854"/>
            <a:ext cx="5728654" cy="322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721938"/>
      </p:ext>
    </p:extLst>
  </p:cSld>
  <p:clrMapOvr>
    <a:masterClrMapping/>
  </p:clrMapOvr>
  <p:transition spd="slow">
    <p:comb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FA5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>
            <a:spLocks noGrp="1"/>
          </p:cNvSpPr>
          <p:nvPr>
            <p:ph type="title"/>
          </p:nvPr>
        </p:nvSpPr>
        <p:spPr>
          <a:xfrm>
            <a:off x="667500" y="519654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Screenshot koding di IDE</a:t>
            </a:r>
            <a:endParaRPr dirty="0"/>
          </a:p>
        </p:txBody>
      </p:sp>
      <p:cxnSp>
        <p:nvCxnSpPr>
          <p:cNvPr id="225" name="Google Shape;225;p41"/>
          <p:cNvCxnSpPr>
            <a:cxnSpLocks/>
          </p:cNvCxnSpPr>
          <p:nvPr/>
        </p:nvCxnSpPr>
        <p:spPr>
          <a:xfrm>
            <a:off x="470956" y="1062731"/>
            <a:ext cx="8005544" cy="0"/>
          </a:xfrm>
          <a:prstGeom prst="straightConnector1">
            <a:avLst/>
          </a:prstGeom>
          <a:noFill/>
          <a:ln w="19050" cap="flat" cmpd="sng">
            <a:solidFill>
              <a:srgbClr val="A6BFA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D6F1951-85F2-4E5D-9D04-A6063FBF0CA5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7673" y="1159854"/>
            <a:ext cx="5728652" cy="322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491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FA5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>
            <a:spLocks noGrp="1"/>
          </p:cNvSpPr>
          <p:nvPr>
            <p:ph type="title"/>
          </p:nvPr>
        </p:nvSpPr>
        <p:spPr>
          <a:xfrm>
            <a:off x="667500" y="519654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Screenshot koding di IDE</a:t>
            </a:r>
            <a:endParaRPr dirty="0"/>
          </a:p>
        </p:txBody>
      </p:sp>
      <p:cxnSp>
        <p:nvCxnSpPr>
          <p:cNvPr id="225" name="Google Shape;225;p41"/>
          <p:cNvCxnSpPr>
            <a:cxnSpLocks/>
          </p:cNvCxnSpPr>
          <p:nvPr/>
        </p:nvCxnSpPr>
        <p:spPr>
          <a:xfrm>
            <a:off x="470956" y="1062731"/>
            <a:ext cx="8005544" cy="0"/>
          </a:xfrm>
          <a:prstGeom prst="straightConnector1">
            <a:avLst/>
          </a:prstGeom>
          <a:noFill/>
          <a:ln w="19050" cap="flat" cmpd="sng">
            <a:solidFill>
              <a:srgbClr val="A6BFA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D6F1951-85F2-4E5D-9D04-A6063FBF0CA5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7673" y="1159854"/>
            <a:ext cx="5728652" cy="3223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903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FA5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>
            <a:spLocks noGrp="1"/>
          </p:cNvSpPr>
          <p:nvPr>
            <p:ph type="title"/>
          </p:nvPr>
        </p:nvSpPr>
        <p:spPr>
          <a:xfrm>
            <a:off x="667500" y="519654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Screenshot koding di IDE</a:t>
            </a:r>
            <a:endParaRPr dirty="0"/>
          </a:p>
        </p:txBody>
      </p:sp>
      <p:cxnSp>
        <p:nvCxnSpPr>
          <p:cNvPr id="225" name="Google Shape;225;p41"/>
          <p:cNvCxnSpPr>
            <a:cxnSpLocks/>
          </p:cNvCxnSpPr>
          <p:nvPr/>
        </p:nvCxnSpPr>
        <p:spPr>
          <a:xfrm>
            <a:off x="470956" y="1062731"/>
            <a:ext cx="8005544" cy="0"/>
          </a:xfrm>
          <a:prstGeom prst="straightConnector1">
            <a:avLst/>
          </a:prstGeom>
          <a:noFill/>
          <a:ln w="19050" cap="flat" cmpd="sng">
            <a:solidFill>
              <a:srgbClr val="A6BFA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D6F1951-85F2-4E5D-9D04-A6063FBF0CA5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7674" y="1159854"/>
            <a:ext cx="5728650" cy="3223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099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FA5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>
            <a:spLocks noGrp="1"/>
          </p:cNvSpPr>
          <p:nvPr>
            <p:ph type="title"/>
          </p:nvPr>
        </p:nvSpPr>
        <p:spPr>
          <a:xfrm>
            <a:off x="667500" y="519654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Screenshot koding di IDE</a:t>
            </a:r>
            <a:endParaRPr dirty="0"/>
          </a:p>
        </p:txBody>
      </p:sp>
      <p:cxnSp>
        <p:nvCxnSpPr>
          <p:cNvPr id="225" name="Google Shape;225;p41"/>
          <p:cNvCxnSpPr>
            <a:cxnSpLocks/>
          </p:cNvCxnSpPr>
          <p:nvPr/>
        </p:nvCxnSpPr>
        <p:spPr>
          <a:xfrm>
            <a:off x="470956" y="1062731"/>
            <a:ext cx="8005544" cy="0"/>
          </a:xfrm>
          <a:prstGeom prst="straightConnector1">
            <a:avLst/>
          </a:prstGeom>
          <a:noFill/>
          <a:ln w="19050" cap="flat" cmpd="sng">
            <a:solidFill>
              <a:srgbClr val="A6BFA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D6F1951-85F2-4E5D-9D04-A6063FBF0CA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7674" y="1160616"/>
            <a:ext cx="5728650" cy="3222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088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FA5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>
            <a:spLocks noGrp="1"/>
          </p:cNvSpPr>
          <p:nvPr>
            <p:ph type="title"/>
          </p:nvPr>
        </p:nvSpPr>
        <p:spPr>
          <a:xfrm>
            <a:off x="667500" y="519654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Screenshot Tampilan Luaran</a:t>
            </a:r>
            <a:endParaRPr dirty="0"/>
          </a:p>
        </p:txBody>
      </p:sp>
      <p:cxnSp>
        <p:nvCxnSpPr>
          <p:cNvPr id="225" name="Google Shape;225;p41"/>
          <p:cNvCxnSpPr>
            <a:cxnSpLocks/>
          </p:cNvCxnSpPr>
          <p:nvPr/>
        </p:nvCxnSpPr>
        <p:spPr>
          <a:xfrm>
            <a:off x="470956" y="1062731"/>
            <a:ext cx="8005544" cy="0"/>
          </a:xfrm>
          <a:prstGeom prst="straightConnector1">
            <a:avLst/>
          </a:prstGeom>
          <a:noFill/>
          <a:ln w="19050" cap="flat" cmpd="sng">
            <a:solidFill>
              <a:srgbClr val="A6BFA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D6F1951-85F2-4E5D-9D04-A6063FBF0CA5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9028" y="1160616"/>
            <a:ext cx="5725941" cy="3222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46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FA5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>
            <a:spLocks noGrp="1"/>
          </p:cNvSpPr>
          <p:nvPr>
            <p:ph type="title"/>
          </p:nvPr>
        </p:nvSpPr>
        <p:spPr>
          <a:xfrm>
            <a:off x="667500" y="519654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Screenshot Tampilan Luaran</a:t>
            </a:r>
            <a:endParaRPr dirty="0"/>
          </a:p>
        </p:txBody>
      </p:sp>
      <p:cxnSp>
        <p:nvCxnSpPr>
          <p:cNvPr id="225" name="Google Shape;225;p41"/>
          <p:cNvCxnSpPr>
            <a:cxnSpLocks/>
          </p:cNvCxnSpPr>
          <p:nvPr/>
        </p:nvCxnSpPr>
        <p:spPr>
          <a:xfrm>
            <a:off x="470956" y="1062731"/>
            <a:ext cx="8005544" cy="0"/>
          </a:xfrm>
          <a:prstGeom prst="straightConnector1">
            <a:avLst/>
          </a:prstGeom>
          <a:noFill/>
          <a:ln w="19050" cap="flat" cmpd="sng">
            <a:solidFill>
              <a:srgbClr val="A6BFA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D6F1951-85F2-4E5D-9D04-A6063FBF0CA5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9028" y="1160616"/>
            <a:ext cx="5725941" cy="3222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005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8"/>
          <p:cNvSpPr txBox="1">
            <a:spLocks noGrp="1"/>
          </p:cNvSpPr>
          <p:nvPr>
            <p:ph type="title"/>
          </p:nvPr>
        </p:nvSpPr>
        <p:spPr>
          <a:xfrm>
            <a:off x="667488" y="868680"/>
            <a:ext cx="49152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Fitur – Fitur Aplikasi</a:t>
            </a:r>
            <a:endParaRPr dirty="0"/>
          </a:p>
        </p:txBody>
      </p:sp>
      <p:sp>
        <p:nvSpPr>
          <p:cNvPr id="201" name="Google Shape;201;p38"/>
          <p:cNvSpPr txBox="1">
            <a:spLocks noGrp="1"/>
          </p:cNvSpPr>
          <p:nvPr>
            <p:ph type="body" idx="1"/>
          </p:nvPr>
        </p:nvSpPr>
        <p:spPr>
          <a:xfrm>
            <a:off x="667488" y="1690428"/>
            <a:ext cx="4915200" cy="28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ID" dirty="0" err="1"/>
              <a:t>Tambahkan</a:t>
            </a:r>
            <a:r>
              <a:rPr lang="en-ID" dirty="0"/>
              <a:t> Customer</a:t>
            </a: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/>
              <a:t>Tambahkan</a:t>
            </a:r>
            <a:r>
              <a:rPr lang="en-US" dirty="0"/>
              <a:t> Order</a:t>
            </a: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/>
              <a:t>Tambahkan</a:t>
            </a:r>
            <a:r>
              <a:rPr lang="en-US" dirty="0"/>
              <a:t> Product</a:t>
            </a: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List Customers</a:t>
            </a:r>
            <a:endParaRPr lang="en-ID" dirty="0"/>
          </a:p>
        </p:txBody>
      </p:sp>
    </p:spTree>
  </p:cSld>
  <p:clrMapOvr>
    <a:masterClrMapping/>
  </p:clrMapOvr>
  <p:transition spd="slow">
    <p:randomBar dir="vert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FA5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>
            <a:spLocks noGrp="1"/>
          </p:cNvSpPr>
          <p:nvPr>
            <p:ph type="title"/>
          </p:nvPr>
        </p:nvSpPr>
        <p:spPr>
          <a:xfrm>
            <a:off x="667500" y="519654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Screenshot Tampilan Luaran</a:t>
            </a:r>
            <a:endParaRPr dirty="0"/>
          </a:p>
        </p:txBody>
      </p:sp>
      <p:cxnSp>
        <p:nvCxnSpPr>
          <p:cNvPr id="225" name="Google Shape;225;p41"/>
          <p:cNvCxnSpPr>
            <a:cxnSpLocks/>
          </p:cNvCxnSpPr>
          <p:nvPr/>
        </p:nvCxnSpPr>
        <p:spPr>
          <a:xfrm>
            <a:off x="470956" y="1062731"/>
            <a:ext cx="8005544" cy="0"/>
          </a:xfrm>
          <a:prstGeom prst="straightConnector1">
            <a:avLst/>
          </a:prstGeom>
          <a:noFill/>
          <a:ln w="19050" cap="flat" cmpd="sng">
            <a:solidFill>
              <a:srgbClr val="A6BFA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D6F1951-85F2-4E5D-9D04-A6063FBF0CA5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9029" y="1160616"/>
            <a:ext cx="5725939" cy="3222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914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FA5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>
            <a:spLocks noGrp="1"/>
          </p:cNvSpPr>
          <p:nvPr>
            <p:ph type="title"/>
          </p:nvPr>
        </p:nvSpPr>
        <p:spPr>
          <a:xfrm>
            <a:off x="667500" y="519654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Screenshot Tampilan Luaran</a:t>
            </a:r>
            <a:endParaRPr dirty="0"/>
          </a:p>
        </p:txBody>
      </p:sp>
      <p:cxnSp>
        <p:nvCxnSpPr>
          <p:cNvPr id="225" name="Google Shape;225;p41"/>
          <p:cNvCxnSpPr>
            <a:cxnSpLocks/>
          </p:cNvCxnSpPr>
          <p:nvPr/>
        </p:nvCxnSpPr>
        <p:spPr>
          <a:xfrm>
            <a:off x="470956" y="1062731"/>
            <a:ext cx="8005544" cy="0"/>
          </a:xfrm>
          <a:prstGeom prst="straightConnector1">
            <a:avLst/>
          </a:prstGeom>
          <a:noFill/>
          <a:ln w="19050" cap="flat" cmpd="sng">
            <a:solidFill>
              <a:srgbClr val="A6BFA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D6F1951-85F2-4E5D-9D04-A6063FBF0CA5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9029" y="1160616"/>
            <a:ext cx="5725939" cy="322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1117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3"/>
          <p:cNvSpPr txBox="1">
            <a:spLocks noGrp="1"/>
          </p:cNvSpPr>
          <p:nvPr>
            <p:ph type="title"/>
          </p:nvPr>
        </p:nvSpPr>
        <p:spPr>
          <a:xfrm>
            <a:off x="667500" y="568643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Tampilan Unggahan Halaman Projek Github</a:t>
            </a:r>
            <a:endParaRPr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33CD1A9-5BE4-4254-968B-DBA9FA7A5935}"/>
              </a:ext>
            </a:extLst>
          </p:cNvPr>
          <p:cNvPicPr/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6245" y="1264444"/>
            <a:ext cx="5731510" cy="30692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FA5"/>
        </a:solidFill>
        <a:effectLst/>
      </p:bgPr>
    </p:bg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66"/>
          <p:cNvSpPr txBox="1">
            <a:spLocks noGrp="1"/>
          </p:cNvSpPr>
          <p:nvPr>
            <p:ph type="title"/>
          </p:nvPr>
        </p:nvSpPr>
        <p:spPr>
          <a:xfrm>
            <a:off x="667500" y="1357500"/>
            <a:ext cx="3904500" cy="10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608" name="Google Shape;608;p66"/>
          <p:cNvSpPr txBox="1">
            <a:spLocks noGrp="1"/>
          </p:cNvSpPr>
          <p:nvPr>
            <p:ph type="subTitle" idx="1"/>
          </p:nvPr>
        </p:nvSpPr>
        <p:spPr>
          <a:xfrm>
            <a:off x="667499" y="2576700"/>
            <a:ext cx="7019175" cy="10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</a:rPr>
              <a:t>Do you have any questions?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lt1"/>
                </a:solidFill>
              </a:rPr>
              <a:t>faizakbarmei@gmail.com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lt1"/>
                </a:solidFill>
              </a:rPr>
              <a:t>+62 813 6209 6752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solidFill>
                  <a:schemeClr val="lt1"/>
                </a:solidFill>
              </a:rPr>
              <a:t>https://github.com/FaizAkbar26/APLIKASI-ADMIN-SUPERMARKET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5F9351-FB04-436B-B3DA-AC2C52D5DF9A}"/>
              </a:ext>
            </a:extLst>
          </p:cNvPr>
          <p:cNvSpPr/>
          <p:nvPr/>
        </p:nvSpPr>
        <p:spPr>
          <a:xfrm>
            <a:off x="4886325" y="3751926"/>
            <a:ext cx="3593306" cy="650081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65"/>
          <p:cNvSpPr txBox="1">
            <a:spLocks noGrp="1"/>
          </p:cNvSpPr>
          <p:nvPr>
            <p:ph type="title"/>
          </p:nvPr>
        </p:nvSpPr>
        <p:spPr>
          <a:xfrm>
            <a:off x="5486250" y="1201429"/>
            <a:ext cx="2990100" cy="85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Alur Kerja Aplikasi</a:t>
            </a:r>
            <a:endParaRPr dirty="0"/>
          </a:p>
        </p:txBody>
      </p:sp>
      <p:sp>
        <p:nvSpPr>
          <p:cNvPr id="599" name="Google Shape;599;p65"/>
          <p:cNvSpPr txBox="1">
            <a:spLocks noGrp="1"/>
          </p:cNvSpPr>
          <p:nvPr>
            <p:ph type="subTitle" idx="4294967295"/>
          </p:nvPr>
        </p:nvSpPr>
        <p:spPr>
          <a:xfrm>
            <a:off x="5486250" y="2345300"/>
            <a:ext cx="2990100" cy="11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replace the image on the screen with your own work. Just delete this one, add yours and send it to the back</a:t>
            </a:r>
            <a:endParaRPr/>
          </a:p>
        </p:txBody>
      </p:sp>
      <p:pic>
        <p:nvPicPr>
          <p:cNvPr id="600" name="Google Shape;600;p65"/>
          <p:cNvPicPr preferRelativeResize="0"/>
          <p:nvPr/>
        </p:nvPicPr>
        <p:blipFill rotWithShape="1">
          <a:blip r:embed="rId3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572000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65"/>
          <p:cNvPicPr preferRelativeResize="0"/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64481" y="995992"/>
            <a:ext cx="1550194" cy="3333121"/>
          </a:xfrm>
          <a:prstGeom prst="roundRect">
            <a:avLst>
              <a:gd name="adj" fmla="val 11183"/>
            </a:avLst>
          </a:prstGeom>
          <a:noFill/>
          <a:ln>
            <a:noFill/>
          </a:ln>
        </p:spPr>
      </p:pic>
      <p:sp>
        <p:nvSpPr>
          <p:cNvPr id="602" name="Google Shape;602;p65"/>
          <p:cNvSpPr txBox="1">
            <a:spLocks noGrp="1"/>
          </p:cNvSpPr>
          <p:nvPr>
            <p:ph type="subTitle" idx="1"/>
          </p:nvPr>
        </p:nvSpPr>
        <p:spPr>
          <a:xfrm>
            <a:off x="5486250" y="2103541"/>
            <a:ext cx="2990100" cy="20318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/>
              <a:t>User </a:t>
            </a:r>
            <a:r>
              <a:rPr lang="en-US" sz="1400" dirty="0" err="1"/>
              <a:t>dapat</a:t>
            </a:r>
            <a:r>
              <a:rPr lang="en-US" sz="1400" dirty="0"/>
              <a:t> </a:t>
            </a:r>
            <a:r>
              <a:rPr lang="en-US" sz="1400" dirty="0" err="1"/>
              <a:t>memilih</a:t>
            </a:r>
            <a:r>
              <a:rPr lang="en-US" sz="1400" dirty="0"/>
              <a:t> </a:t>
            </a:r>
            <a:r>
              <a:rPr lang="en-US" sz="1400" dirty="0" err="1"/>
              <a:t>pilihan</a:t>
            </a:r>
            <a:endParaRPr lang="en-US" sz="1400" dirty="0"/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400" dirty="0" err="1"/>
              <a:t>Tambahkan</a:t>
            </a:r>
            <a:r>
              <a:rPr lang="en-US" sz="1400" dirty="0"/>
              <a:t> Customer</a:t>
            </a:r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400" dirty="0" err="1"/>
              <a:t>Tambahkan</a:t>
            </a:r>
            <a:r>
              <a:rPr lang="en-US" sz="1400" dirty="0"/>
              <a:t> Order</a:t>
            </a:r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400" dirty="0" err="1"/>
              <a:t>Tambahkan</a:t>
            </a:r>
            <a:r>
              <a:rPr lang="en-US" sz="1400" dirty="0"/>
              <a:t> Product</a:t>
            </a:r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400" dirty="0"/>
              <a:t>List Customers</a:t>
            </a:r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400" dirty="0" err="1"/>
              <a:t>Keluar</a:t>
            </a:r>
            <a:r>
              <a:rPr lang="en-US" sz="1400" dirty="0"/>
              <a:t> </a:t>
            </a:r>
          </a:p>
        </p:txBody>
      </p:sp>
    </p:spTree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5"/>
          <p:cNvSpPr txBox="1">
            <a:spLocks noGrp="1"/>
          </p:cNvSpPr>
          <p:nvPr>
            <p:ph type="title"/>
          </p:nvPr>
        </p:nvSpPr>
        <p:spPr>
          <a:xfrm>
            <a:off x="667500" y="348450"/>
            <a:ext cx="78090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A</a:t>
            </a:r>
            <a:r>
              <a:rPr lang="en" dirty="0"/>
              <a:t>lur Kerja Aplikasi</a:t>
            </a:r>
            <a:endParaRPr dirty="0"/>
          </a:p>
        </p:txBody>
      </p:sp>
      <p:sp>
        <p:nvSpPr>
          <p:cNvPr id="181" name="Google Shape;181;p35"/>
          <p:cNvSpPr txBox="1">
            <a:spLocks noGrp="1"/>
          </p:cNvSpPr>
          <p:nvPr>
            <p:ph type="body" idx="1"/>
          </p:nvPr>
        </p:nvSpPr>
        <p:spPr>
          <a:xfrm>
            <a:off x="667500" y="1060550"/>
            <a:ext cx="7809000" cy="37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300" dirty="0"/>
          </a:p>
          <a:p>
            <a:pPr marL="342900" indent="-342900" algn="just">
              <a:lnSpc>
                <a:spcPct val="150000"/>
              </a:lnSpc>
              <a:buClr>
                <a:schemeClr val="bg1"/>
              </a:buClr>
              <a:buSzPts val="1100"/>
            </a:pPr>
            <a:r>
              <a:rPr lang="en-ID" sz="1300" dirty="0"/>
              <a:t>Jika </a:t>
            </a:r>
            <a:r>
              <a:rPr lang="en-ID" sz="1300" dirty="0" err="1"/>
              <a:t>memilih</a:t>
            </a:r>
            <a:r>
              <a:rPr lang="en-ID" sz="1300" dirty="0"/>
              <a:t> </a:t>
            </a:r>
            <a:r>
              <a:rPr lang="en-ID" sz="1300" dirty="0" err="1"/>
              <a:t>satu</a:t>
            </a:r>
            <a:r>
              <a:rPr lang="en-ID" sz="1300" dirty="0"/>
              <a:t> </a:t>
            </a:r>
            <a:r>
              <a:rPr lang="en-ID" sz="1300" dirty="0" err="1"/>
              <a:t>maka</a:t>
            </a:r>
            <a:r>
              <a:rPr lang="en-ID" sz="1300" dirty="0"/>
              <a:t> </a:t>
            </a:r>
            <a:r>
              <a:rPr lang="en-ID" sz="1300" dirty="0" err="1"/>
              <a:t>akan</a:t>
            </a:r>
            <a:r>
              <a:rPr lang="en-ID" sz="1300" dirty="0"/>
              <a:t> </a:t>
            </a:r>
            <a:r>
              <a:rPr lang="en-ID" sz="1300" dirty="0" err="1"/>
              <a:t>masuk</a:t>
            </a:r>
            <a:r>
              <a:rPr lang="en-ID" sz="1300" dirty="0"/>
              <a:t> </a:t>
            </a:r>
            <a:r>
              <a:rPr lang="en-ID" sz="1300" dirty="0" err="1"/>
              <a:t>ke</a:t>
            </a:r>
            <a:r>
              <a:rPr lang="en-ID" sz="1300" dirty="0"/>
              <a:t> program </a:t>
            </a:r>
            <a:r>
              <a:rPr lang="en-ID" sz="1300" dirty="0" err="1"/>
              <a:t>tambah</a:t>
            </a:r>
            <a:r>
              <a:rPr lang="en-ID" sz="1300" dirty="0"/>
              <a:t> customer dan user </a:t>
            </a:r>
            <a:r>
              <a:rPr lang="en-ID" sz="1300" dirty="0" err="1"/>
              <a:t>akan</a:t>
            </a:r>
            <a:r>
              <a:rPr lang="en-ID" sz="1300" dirty="0"/>
              <a:t> </a:t>
            </a:r>
            <a:r>
              <a:rPr lang="en-ID" sz="1300" dirty="0" err="1"/>
              <a:t>menginputkan</a:t>
            </a:r>
            <a:r>
              <a:rPr lang="en-ID" sz="1300" dirty="0"/>
              <a:t> </a:t>
            </a:r>
            <a:r>
              <a:rPr lang="en-ID" sz="1300" dirty="0" err="1"/>
              <a:t>nama</a:t>
            </a:r>
            <a:r>
              <a:rPr lang="en-ID" sz="1300" dirty="0"/>
              <a:t>, </a:t>
            </a:r>
            <a:r>
              <a:rPr lang="en-ID" sz="1300" dirty="0" err="1"/>
              <a:t>alamat</a:t>
            </a:r>
            <a:r>
              <a:rPr lang="en-ID" sz="1300" dirty="0"/>
              <a:t>, </a:t>
            </a:r>
            <a:r>
              <a:rPr lang="en-ID" sz="1300" dirty="0" err="1"/>
              <a:t>nomor</a:t>
            </a:r>
            <a:r>
              <a:rPr lang="en-ID" sz="1300" dirty="0"/>
              <a:t> </a:t>
            </a:r>
            <a:r>
              <a:rPr lang="en-ID" sz="1300" dirty="0" err="1"/>
              <a:t>telepon</a:t>
            </a:r>
            <a:r>
              <a:rPr lang="en-ID" sz="1300" dirty="0"/>
              <a:t>, dan juga email.</a:t>
            </a:r>
          </a:p>
          <a:p>
            <a:pPr marL="342900" indent="-342900" algn="just">
              <a:lnSpc>
                <a:spcPct val="150000"/>
              </a:lnSpc>
              <a:buClr>
                <a:schemeClr val="bg1"/>
              </a:buClr>
              <a:buSzPts val="1100"/>
            </a:pPr>
            <a:r>
              <a:rPr lang="en-ID" sz="1300" dirty="0"/>
              <a:t>Jika </a:t>
            </a:r>
            <a:r>
              <a:rPr lang="en-ID" sz="1300" dirty="0" err="1"/>
              <a:t>memilih</a:t>
            </a:r>
            <a:r>
              <a:rPr lang="en-ID" sz="1300" dirty="0"/>
              <a:t> </a:t>
            </a:r>
            <a:r>
              <a:rPr lang="en-ID" sz="1300" dirty="0" err="1"/>
              <a:t>dua</a:t>
            </a:r>
            <a:r>
              <a:rPr lang="en-ID" sz="1300" dirty="0"/>
              <a:t> </a:t>
            </a:r>
            <a:r>
              <a:rPr lang="en-ID" sz="1300" dirty="0" err="1"/>
              <a:t>maka</a:t>
            </a:r>
            <a:r>
              <a:rPr lang="en-ID" sz="1300" dirty="0"/>
              <a:t> </a:t>
            </a:r>
            <a:r>
              <a:rPr lang="en-ID" sz="1300" dirty="0" err="1"/>
              <a:t>akan</a:t>
            </a:r>
            <a:r>
              <a:rPr lang="en-ID" sz="1300" dirty="0"/>
              <a:t> </a:t>
            </a:r>
            <a:r>
              <a:rPr lang="en-ID" sz="1300" dirty="0" err="1"/>
              <a:t>masuk</a:t>
            </a:r>
            <a:r>
              <a:rPr lang="en-ID" sz="1300" dirty="0"/>
              <a:t> </a:t>
            </a:r>
            <a:r>
              <a:rPr lang="en-ID" sz="1300" dirty="0" err="1"/>
              <a:t>ke</a:t>
            </a:r>
            <a:r>
              <a:rPr lang="en-ID" sz="1300" dirty="0"/>
              <a:t> program </a:t>
            </a:r>
            <a:r>
              <a:rPr lang="en-ID" sz="1300" dirty="0" err="1"/>
              <a:t>tambah</a:t>
            </a:r>
            <a:r>
              <a:rPr lang="en-ID" sz="1300" dirty="0"/>
              <a:t> order, </a:t>
            </a:r>
            <a:r>
              <a:rPr lang="en-ID" sz="1300" dirty="0" err="1"/>
              <a:t>maka</a:t>
            </a:r>
            <a:r>
              <a:rPr lang="en-ID" sz="1300" dirty="0"/>
              <a:t> user </a:t>
            </a:r>
            <a:r>
              <a:rPr lang="en-ID" sz="1300" dirty="0" err="1"/>
              <a:t>akan</a:t>
            </a:r>
            <a:r>
              <a:rPr lang="en-ID" sz="1300" dirty="0"/>
              <a:t> </a:t>
            </a:r>
            <a:r>
              <a:rPr lang="en-ID" sz="1300" dirty="0" err="1"/>
              <a:t>menginput</a:t>
            </a:r>
            <a:r>
              <a:rPr lang="en-ID" sz="1300" dirty="0"/>
              <a:t> </a:t>
            </a:r>
            <a:r>
              <a:rPr lang="en-ID" sz="1300" dirty="0" err="1"/>
              <a:t>nama</a:t>
            </a:r>
            <a:r>
              <a:rPr lang="en-ID" sz="1300" dirty="0"/>
              <a:t>, </a:t>
            </a:r>
            <a:r>
              <a:rPr lang="en-ID" sz="1300" dirty="0" err="1"/>
              <a:t>kemudian</a:t>
            </a:r>
            <a:r>
              <a:rPr lang="en-ID" sz="1300" dirty="0"/>
              <a:t> </a:t>
            </a:r>
            <a:r>
              <a:rPr lang="en-ID" sz="1300" dirty="0" err="1"/>
              <a:t>kode</a:t>
            </a:r>
            <a:r>
              <a:rPr lang="en-ID" sz="1300" dirty="0"/>
              <a:t> </a:t>
            </a:r>
            <a:r>
              <a:rPr lang="en-ID" sz="1300" dirty="0" err="1"/>
              <a:t>produk</a:t>
            </a:r>
            <a:r>
              <a:rPr lang="en-ID" sz="1300" dirty="0"/>
              <a:t> dan juga </a:t>
            </a:r>
            <a:r>
              <a:rPr lang="en-ID" sz="1300" dirty="0" err="1"/>
              <a:t>jumlah</a:t>
            </a:r>
            <a:r>
              <a:rPr lang="en-ID" sz="1300" dirty="0"/>
              <a:t> </a:t>
            </a:r>
            <a:r>
              <a:rPr lang="en-ID" sz="1300" dirty="0" err="1"/>
              <a:t>produk</a:t>
            </a:r>
            <a:r>
              <a:rPr lang="en-ID" sz="1300" dirty="0"/>
              <a:t> yang </a:t>
            </a:r>
            <a:r>
              <a:rPr lang="en-ID" sz="1300" dirty="0" err="1"/>
              <a:t>diinginkan</a:t>
            </a:r>
            <a:r>
              <a:rPr lang="en-ID" sz="1300" dirty="0"/>
              <a:t>.</a:t>
            </a:r>
          </a:p>
          <a:p>
            <a:pPr marL="342900" indent="-342900" algn="just">
              <a:lnSpc>
                <a:spcPct val="150000"/>
              </a:lnSpc>
              <a:buClr>
                <a:schemeClr val="bg1"/>
              </a:buClr>
              <a:buSzPts val="1100"/>
            </a:pPr>
            <a:r>
              <a:rPr lang="en-ID" sz="1300" dirty="0"/>
              <a:t>Jika </a:t>
            </a:r>
            <a:r>
              <a:rPr lang="en-ID" sz="1300" dirty="0" err="1"/>
              <a:t>memilih</a:t>
            </a:r>
            <a:r>
              <a:rPr lang="en-ID" sz="1300" dirty="0"/>
              <a:t> 3 </a:t>
            </a:r>
            <a:r>
              <a:rPr lang="en-ID" sz="1300" dirty="0" err="1"/>
              <a:t>maka</a:t>
            </a:r>
            <a:r>
              <a:rPr lang="en-ID" sz="1300" dirty="0"/>
              <a:t> </a:t>
            </a:r>
            <a:r>
              <a:rPr lang="en-ID" sz="1300" dirty="0" err="1"/>
              <a:t>akan</a:t>
            </a:r>
            <a:r>
              <a:rPr lang="en-ID" sz="1300" dirty="0"/>
              <a:t> </a:t>
            </a:r>
            <a:r>
              <a:rPr lang="en-ID" sz="1300" dirty="0" err="1"/>
              <a:t>masuk</a:t>
            </a:r>
            <a:r>
              <a:rPr lang="en-ID" sz="1300" dirty="0"/>
              <a:t> </a:t>
            </a:r>
            <a:r>
              <a:rPr lang="en-ID" sz="1300" dirty="0" err="1"/>
              <a:t>ke</a:t>
            </a:r>
            <a:r>
              <a:rPr lang="en-ID" sz="1300" dirty="0"/>
              <a:t> program </a:t>
            </a:r>
            <a:r>
              <a:rPr lang="en-ID" sz="1300" dirty="0" err="1"/>
              <a:t>tambah</a:t>
            </a:r>
            <a:r>
              <a:rPr lang="en-ID" sz="1300" dirty="0"/>
              <a:t> </a:t>
            </a:r>
            <a:r>
              <a:rPr lang="en-ID" sz="1300" dirty="0" err="1"/>
              <a:t>produk</a:t>
            </a:r>
            <a:r>
              <a:rPr lang="en-ID" sz="1300" dirty="0"/>
              <a:t>, </a:t>
            </a:r>
            <a:r>
              <a:rPr lang="en-ID" sz="1300" dirty="0" err="1"/>
              <a:t>maka</a:t>
            </a:r>
            <a:r>
              <a:rPr lang="en-ID" sz="1300" dirty="0"/>
              <a:t> user </a:t>
            </a:r>
            <a:r>
              <a:rPr lang="en-ID" sz="1300" dirty="0" err="1"/>
              <a:t>akan</a:t>
            </a:r>
            <a:r>
              <a:rPr lang="en-ID" sz="1300" dirty="0"/>
              <a:t> </a:t>
            </a:r>
            <a:r>
              <a:rPr lang="en-ID" sz="1300" dirty="0" err="1"/>
              <a:t>menginput</a:t>
            </a:r>
            <a:r>
              <a:rPr lang="en-ID" sz="1300" dirty="0"/>
              <a:t> data </a:t>
            </a:r>
            <a:r>
              <a:rPr lang="en-ID" sz="1300" dirty="0" err="1"/>
              <a:t>barang</a:t>
            </a:r>
            <a:r>
              <a:rPr lang="en-ID" sz="1300" dirty="0"/>
              <a:t>, </a:t>
            </a:r>
            <a:r>
              <a:rPr lang="en-ID" sz="1300" dirty="0" err="1"/>
              <a:t>mulai</a:t>
            </a:r>
            <a:r>
              <a:rPr lang="en-ID" sz="1300" dirty="0"/>
              <a:t> </a:t>
            </a:r>
            <a:r>
              <a:rPr lang="en-ID" sz="1300" dirty="0" err="1"/>
              <a:t>dari</a:t>
            </a:r>
            <a:r>
              <a:rPr lang="en-ID" sz="1300" dirty="0"/>
              <a:t> </a:t>
            </a:r>
            <a:r>
              <a:rPr lang="en-ID" sz="1300" dirty="0" err="1"/>
              <a:t>kode</a:t>
            </a:r>
            <a:r>
              <a:rPr lang="en-ID" sz="1300" dirty="0"/>
              <a:t> </a:t>
            </a:r>
            <a:r>
              <a:rPr lang="en-ID" sz="1300" dirty="0" err="1"/>
              <a:t>produk</a:t>
            </a:r>
            <a:r>
              <a:rPr lang="en-ID" sz="1300" dirty="0"/>
              <a:t>, </a:t>
            </a:r>
            <a:r>
              <a:rPr lang="en-ID" sz="1300" dirty="0" err="1"/>
              <a:t>deskripsi</a:t>
            </a:r>
            <a:r>
              <a:rPr lang="en-ID" sz="1300" dirty="0"/>
              <a:t>, </a:t>
            </a:r>
            <a:r>
              <a:rPr lang="en-ID" sz="1300" dirty="0" err="1"/>
              <a:t>harga</a:t>
            </a:r>
            <a:r>
              <a:rPr lang="en-ID" sz="1300" dirty="0"/>
              <a:t>.</a:t>
            </a:r>
          </a:p>
          <a:p>
            <a:pPr marL="342900" indent="-342900" algn="just">
              <a:lnSpc>
                <a:spcPct val="150000"/>
              </a:lnSpc>
              <a:buClr>
                <a:schemeClr val="bg1"/>
              </a:buClr>
              <a:buSzPts val="1100"/>
            </a:pPr>
            <a:r>
              <a:rPr lang="en-ID" sz="1300" dirty="0"/>
              <a:t>Jika </a:t>
            </a:r>
            <a:r>
              <a:rPr lang="en-ID" sz="1300" dirty="0" err="1"/>
              <a:t>memlih</a:t>
            </a:r>
            <a:r>
              <a:rPr lang="en-ID" sz="1300" dirty="0"/>
              <a:t> 4 </a:t>
            </a:r>
            <a:r>
              <a:rPr lang="en-ID" sz="1300" dirty="0" err="1"/>
              <a:t>maka</a:t>
            </a:r>
            <a:r>
              <a:rPr lang="en-ID" sz="1300" dirty="0"/>
              <a:t> </a:t>
            </a:r>
            <a:r>
              <a:rPr lang="en-ID" sz="1300" dirty="0" err="1"/>
              <a:t>akan</a:t>
            </a:r>
            <a:r>
              <a:rPr lang="en-ID" sz="1300" dirty="0"/>
              <a:t> </a:t>
            </a:r>
            <a:r>
              <a:rPr lang="en-ID" sz="1300" dirty="0" err="1"/>
              <a:t>masuk</a:t>
            </a:r>
            <a:r>
              <a:rPr lang="en-ID" sz="1300" dirty="0"/>
              <a:t> </a:t>
            </a:r>
            <a:r>
              <a:rPr lang="en-ID" sz="1300" dirty="0" err="1"/>
              <a:t>ke</a:t>
            </a:r>
            <a:r>
              <a:rPr lang="en-ID" sz="1300" dirty="0"/>
              <a:t> program </a:t>
            </a:r>
            <a:r>
              <a:rPr lang="en-ID" sz="1300" dirty="0" err="1"/>
              <a:t>tampilan</a:t>
            </a:r>
            <a:r>
              <a:rPr lang="en-ID" sz="1300" dirty="0"/>
              <a:t> daftar customer, </a:t>
            </a:r>
            <a:r>
              <a:rPr lang="en-ID" sz="1300" dirty="0" err="1"/>
              <a:t>maka</a:t>
            </a:r>
            <a:r>
              <a:rPr lang="en-ID" sz="1300" dirty="0"/>
              <a:t> </a:t>
            </a:r>
            <a:r>
              <a:rPr lang="en-ID" sz="1300" dirty="0" err="1"/>
              <a:t>akan</a:t>
            </a:r>
            <a:r>
              <a:rPr lang="en-ID" sz="1300"/>
              <a:t> menampilkan</a:t>
            </a:r>
            <a:r>
              <a:rPr lang="en-ID" sz="1300" dirty="0"/>
              <a:t> </a:t>
            </a:r>
            <a:r>
              <a:rPr lang="en-ID" sz="1300" dirty="0" err="1"/>
              <a:t>semua</a:t>
            </a:r>
            <a:r>
              <a:rPr lang="en-ID" sz="1300" dirty="0"/>
              <a:t> data customer dan juga </a:t>
            </a:r>
            <a:r>
              <a:rPr lang="en-ID" sz="1300" dirty="0" err="1"/>
              <a:t>pesanan</a:t>
            </a:r>
            <a:r>
              <a:rPr lang="en-ID" sz="1300" dirty="0"/>
              <a:t> yang </a:t>
            </a:r>
            <a:r>
              <a:rPr lang="en-ID" sz="1300" dirty="0" err="1"/>
              <a:t>dibuat</a:t>
            </a:r>
            <a:r>
              <a:rPr lang="en-ID" sz="1300" dirty="0"/>
              <a:t> dan juga total </a:t>
            </a:r>
            <a:r>
              <a:rPr lang="en-ID" sz="1300" dirty="0" err="1"/>
              <a:t>semua</a:t>
            </a:r>
            <a:r>
              <a:rPr lang="en-ID" sz="1300" dirty="0"/>
              <a:t> </a:t>
            </a:r>
            <a:r>
              <a:rPr lang="en-ID" sz="1300" dirty="0" err="1"/>
              <a:t>pembelian</a:t>
            </a:r>
            <a:r>
              <a:rPr lang="en-ID" sz="1300" dirty="0"/>
              <a:t> yang </a:t>
            </a:r>
            <a:r>
              <a:rPr lang="en-ID" sz="1300" dirty="0" err="1"/>
              <a:t>dilakukan</a:t>
            </a:r>
            <a:r>
              <a:rPr lang="en-ID" sz="1300" dirty="0"/>
              <a:t>.</a:t>
            </a:r>
          </a:p>
          <a:p>
            <a:pPr marL="342900" indent="-342900" algn="just">
              <a:lnSpc>
                <a:spcPct val="150000"/>
              </a:lnSpc>
              <a:buClr>
                <a:schemeClr val="bg1"/>
              </a:buClr>
              <a:buSzPts val="1100"/>
            </a:pPr>
            <a:r>
              <a:rPr lang="fi-FI" sz="1300" dirty="0"/>
              <a:t>Jika memilih 10 maka akan keluar.</a:t>
            </a:r>
            <a:endParaRPr lang="en-ID" sz="1300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ID" sz="1300" dirty="0"/>
          </a:p>
        </p:txBody>
      </p:sp>
    </p:spTree>
    <p:extLst>
      <p:ext uri="{BB962C8B-B14F-4D97-AF65-F5344CB8AC3E}">
        <p14:creationId xmlns:p14="http://schemas.microsoft.com/office/powerpoint/2010/main" val="49044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2"/>
          <p:cNvSpPr txBox="1">
            <a:spLocks noGrp="1"/>
          </p:cNvSpPr>
          <p:nvPr>
            <p:ph type="title"/>
          </p:nvPr>
        </p:nvSpPr>
        <p:spPr>
          <a:xfrm>
            <a:off x="667500" y="558933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Diagram Class</a:t>
            </a:r>
            <a:endParaRPr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483E7C3-39B3-4B38-8E2F-535F235BE727}"/>
              </a:ext>
            </a:extLst>
          </p:cNvPr>
          <p:cNvPicPr/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25215" y="1199133"/>
            <a:ext cx="5693569" cy="3385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463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6"/>
          <p:cNvSpPr txBox="1">
            <a:spLocks noGrp="1"/>
          </p:cNvSpPr>
          <p:nvPr>
            <p:ph type="title"/>
          </p:nvPr>
        </p:nvSpPr>
        <p:spPr>
          <a:xfrm>
            <a:off x="5226600" y="1064419"/>
            <a:ext cx="2607600" cy="12785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Rancangan Antarmuka</a:t>
            </a:r>
            <a:endParaRPr sz="3000" dirty="0"/>
          </a:p>
        </p:txBody>
      </p:sp>
      <p:sp>
        <p:nvSpPr>
          <p:cNvPr id="187" name="Google Shape;187;p36"/>
          <p:cNvSpPr txBox="1">
            <a:spLocks noGrp="1"/>
          </p:cNvSpPr>
          <p:nvPr>
            <p:ph type="subTitle" idx="1"/>
          </p:nvPr>
        </p:nvSpPr>
        <p:spPr>
          <a:xfrm>
            <a:off x="5226600" y="2305950"/>
            <a:ext cx="2607600" cy="10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Merupakan rancangan antarmuka pada tampilan utama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23AAF4-F95C-498F-8EDB-069DD3D95E6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4177" y="271462"/>
            <a:ext cx="2587824" cy="4600575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61"/>
          <p:cNvSpPr txBox="1">
            <a:spLocks noGrp="1"/>
          </p:cNvSpPr>
          <p:nvPr>
            <p:ph type="title"/>
          </p:nvPr>
        </p:nvSpPr>
        <p:spPr>
          <a:xfrm>
            <a:off x="666000" y="1463450"/>
            <a:ext cx="3908400" cy="16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Rancangan Antarmuka</a:t>
            </a:r>
            <a:endParaRPr sz="4000" dirty="0"/>
          </a:p>
        </p:txBody>
      </p:sp>
      <p:sp>
        <p:nvSpPr>
          <p:cNvPr id="562" name="Google Shape;562;p61"/>
          <p:cNvSpPr txBox="1">
            <a:spLocks noGrp="1"/>
          </p:cNvSpPr>
          <p:nvPr>
            <p:ph type="subTitle" idx="1"/>
          </p:nvPr>
        </p:nvSpPr>
        <p:spPr>
          <a:xfrm>
            <a:off x="663600" y="3034350"/>
            <a:ext cx="3908400" cy="57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dirty="0"/>
              <a:t>Merupakan tampilan dari bar (3 strip).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98B671-AD5E-426F-8F50-5F3EAF0A337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54278" y="232172"/>
            <a:ext cx="2632025" cy="4679156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9"/>
          <p:cNvSpPr txBox="1">
            <a:spLocks noGrp="1"/>
          </p:cNvSpPr>
          <p:nvPr>
            <p:ph type="title"/>
          </p:nvPr>
        </p:nvSpPr>
        <p:spPr>
          <a:xfrm>
            <a:off x="5226600" y="1621631"/>
            <a:ext cx="3262500" cy="137789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 err="1"/>
              <a:t>Rancangan</a:t>
            </a:r>
            <a:br>
              <a:rPr lang="en-US" sz="3500" dirty="0"/>
            </a:br>
            <a:r>
              <a:rPr lang="en-US" sz="3500" dirty="0" err="1"/>
              <a:t>Antarmuka</a:t>
            </a:r>
            <a:endParaRPr sz="3500" dirty="0"/>
          </a:p>
        </p:txBody>
      </p:sp>
      <p:sp>
        <p:nvSpPr>
          <p:cNvPr id="207" name="Google Shape;207;p39"/>
          <p:cNvSpPr txBox="1">
            <a:spLocks noGrp="1"/>
          </p:cNvSpPr>
          <p:nvPr>
            <p:ph type="subTitle" idx="1"/>
          </p:nvPr>
        </p:nvSpPr>
        <p:spPr>
          <a:xfrm>
            <a:off x="5226600" y="2965163"/>
            <a:ext cx="3262500" cy="8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i-FI" dirty="0"/>
              <a:t>Merupakan tampilan dari menu tambahkan customer.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D2DC8B-4891-48B0-A169-0A7CEB356F2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2259" y="174595"/>
            <a:ext cx="2696800" cy="479431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Minimalist Green Slides by Slidesgo">
  <a:themeElements>
    <a:clrScheme name="Simple Light">
      <a:dk1>
        <a:srgbClr val="000000"/>
      </a:dk1>
      <a:lt1>
        <a:srgbClr val="FFFFFF"/>
      </a:lt1>
      <a:dk2>
        <a:srgbClr val="A6BFA5"/>
      </a:dk2>
      <a:lt2>
        <a:srgbClr val="C9D8C8"/>
      </a:lt2>
      <a:accent1>
        <a:srgbClr val="161922"/>
      </a:accent1>
      <a:accent2>
        <a:srgbClr val="FFFFFF"/>
      </a:accent2>
      <a:accent3>
        <a:srgbClr val="A6BFA5"/>
      </a:accent3>
      <a:accent4>
        <a:srgbClr val="C9D8C8"/>
      </a:accent4>
      <a:accent5>
        <a:srgbClr val="000000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456</Words>
  <Application>Microsoft Office PowerPoint</Application>
  <PresentationFormat>On-screen Show (16:9)</PresentationFormat>
  <Paragraphs>70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Livvic</vt:lpstr>
      <vt:lpstr>Arial</vt:lpstr>
      <vt:lpstr>Montserrat</vt:lpstr>
      <vt:lpstr>Playfair Display</vt:lpstr>
      <vt:lpstr>Roboto Condensed Light</vt:lpstr>
      <vt:lpstr>Minimalist Green Slides by Slidesgo</vt:lpstr>
      <vt:lpstr>Pemrograman Berorientasi Objek</vt:lpstr>
      <vt:lpstr>Deskripsi Aplikasi</vt:lpstr>
      <vt:lpstr>Fitur – Fitur Aplikasi</vt:lpstr>
      <vt:lpstr>Alur Kerja Aplikasi</vt:lpstr>
      <vt:lpstr>Alur Kerja Aplikasi</vt:lpstr>
      <vt:lpstr>Diagram Class</vt:lpstr>
      <vt:lpstr>Rancangan Antarmuka</vt:lpstr>
      <vt:lpstr>Rancangan Antarmuka</vt:lpstr>
      <vt:lpstr>Rancangan Antarmuka</vt:lpstr>
      <vt:lpstr>Rancangan Antarmuka</vt:lpstr>
      <vt:lpstr>Rancangan Antarmuka</vt:lpstr>
      <vt:lpstr>Rancangan Antarmuka</vt:lpstr>
      <vt:lpstr>Screenshot koding di IDE</vt:lpstr>
      <vt:lpstr>Screenshot koding di IDE</vt:lpstr>
      <vt:lpstr>Screenshot koding di IDE</vt:lpstr>
      <vt:lpstr>Screenshot koding di IDE</vt:lpstr>
      <vt:lpstr>Screenshot koding di IDE</vt:lpstr>
      <vt:lpstr>Screenshot koding di IDE</vt:lpstr>
      <vt:lpstr>Screenshot koding di IDE</vt:lpstr>
      <vt:lpstr>Screenshot koding di IDE</vt:lpstr>
      <vt:lpstr>Screenshot koding di IDE</vt:lpstr>
      <vt:lpstr>Screenshot koding di IDE</vt:lpstr>
      <vt:lpstr>Screenshot koding di IDE</vt:lpstr>
      <vt:lpstr>Screenshot koding di IDE</vt:lpstr>
      <vt:lpstr>Screenshot koding di IDE</vt:lpstr>
      <vt:lpstr>Screenshot koding di IDE</vt:lpstr>
      <vt:lpstr>Screenshot koding di IDE</vt:lpstr>
      <vt:lpstr>Screenshot Tampilan Luaran</vt:lpstr>
      <vt:lpstr>Screenshot Tampilan Luaran</vt:lpstr>
      <vt:lpstr>Screenshot Tampilan Luaran</vt:lpstr>
      <vt:lpstr>Screenshot Tampilan Luaran</vt:lpstr>
      <vt:lpstr>Tampilan Unggahan Halaman Projek Github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Pemrograman Berorientasi Objek</dc:title>
  <cp:lastModifiedBy>Acer Nitro5</cp:lastModifiedBy>
  <cp:revision>15</cp:revision>
  <dcterms:modified xsi:type="dcterms:W3CDTF">2023-01-06T08:24:40Z</dcterms:modified>
</cp:coreProperties>
</file>